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971" r:id="rId4"/>
  </p:sldMasterIdLst>
  <p:notesMasterIdLst>
    <p:notesMasterId r:id="rId16"/>
  </p:notesMasterIdLst>
  <p:handoutMasterIdLst>
    <p:handoutMasterId r:id="rId17"/>
  </p:handoutMasterIdLst>
  <p:sldIdLst>
    <p:sldId id="6449" r:id="rId5"/>
    <p:sldId id="2147473218" r:id="rId6"/>
    <p:sldId id="376" r:id="rId7"/>
    <p:sldId id="2147473247" r:id="rId8"/>
    <p:sldId id="2147473237" r:id="rId9"/>
    <p:sldId id="2147473250" r:id="rId10"/>
    <p:sldId id="2147473242" r:id="rId11"/>
    <p:sldId id="2147473246" r:id="rId12"/>
    <p:sldId id="6394" r:id="rId13"/>
    <p:sldId id="2147473219" r:id="rId14"/>
    <p:sldId id="28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userDrawn="1">
          <p15:clr>
            <a:srgbClr val="F26B43"/>
          </p15:clr>
        </p15:guide>
        <p15:guide id="3" orient="horz" pos="218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203A"/>
    <a:srgbClr val="6D2CA7"/>
    <a:srgbClr val="E44D25"/>
    <a:srgbClr val="7B260F"/>
    <a:srgbClr val="AE3716"/>
    <a:srgbClr val="C84227"/>
    <a:srgbClr val="2D67CE"/>
    <a:srgbClr val="204281"/>
    <a:srgbClr val="3063C2"/>
    <a:srgbClr val="3F68B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C0630D-8BD6-4FA9-9F5E-06803E0BFE83}" v="29" dt="2024-12-19T08:45:41.310"/>
    <p1510:client id="{85593A32-A071-45F2-89F2-A58550010FB2}" v="2" dt="2024-12-19T10:06:32.838"/>
  </p1510:revLst>
</p1510:revInfo>
</file>

<file path=ppt/tableStyles.xml><?xml version="1.0" encoding="utf-8"?>
<a:tblStyleLst xmlns:a="http://schemas.openxmlformats.org/drawingml/2006/main" def="{5C22544A-7EE6-4342-B048-85BDC9FD1C3A}">
  <a:tblStyle styleId="{D51ADE6A-740E-44AE-83CC-AE7238B6C88D}" styleName="OMDIA">
    <a:tblBg/>
    <a:wholeTbl>
      <a:tcTxStyle b="off" i="off">
        <a:fontRef idx="minor">
          <a:srgbClr val="585858"/>
        </a:fontRef>
        <a:srgbClr val="000000"/>
      </a:tcTxStyle>
      <a:tcStyle>
        <a:tcBdr>
          <a:left>
            <a:ln w="6350" cap="flat">
              <a:solidFill>
                <a:srgbClr val="FFFFFF"/>
              </a:solidFill>
              <a:prstDash val="solid"/>
              <a:round/>
            </a:ln>
          </a:left>
          <a:right>
            <a:ln w="6350" cap="flat">
              <a:solidFill>
                <a:srgbClr val="FFFFFF"/>
              </a:solidFill>
              <a:prstDash val="solid"/>
              <a:round/>
            </a:ln>
          </a:right>
          <a:top>
            <a:ln w="6350" cap="flat">
              <a:solidFill>
                <a:schemeClr val="lt1"/>
              </a:solidFill>
              <a:prstDash val="solid"/>
              <a:miter lim="400000"/>
            </a:ln>
          </a:top>
          <a:bottom>
            <a:ln w="6350" cap="flat">
              <a:solidFill>
                <a:schemeClr val="lt1"/>
              </a:solidFill>
              <a:prstDash val="solid"/>
              <a:miter lim="400000"/>
            </a:ln>
          </a:bottom>
          <a:insideH>
            <a:ln w="6350" cap="flat">
              <a:solidFill>
                <a:srgbClr val="6D2CA7"/>
              </a:solidFill>
              <a:prstDash val="solid"/>
              <a:miter lim="400000"/>
            </a:ln>
          </a:insideH>
          <a:insideV>
            <a:ln w="0" cap="flat">
              <a:solidFill>
                <a:srgbClr val="FFFFFF"/>
              </a:solidFill>
              <a:prstDash val="solid"/>
              <a:round/>
            </a:ln>
          </a:insideV>
        </a:tcBdr>
        <a:fill>
          <a:solidFill>
            <a:srgbClr val="FFFFFF"/>
          </a:solidFill>
        </a:fill>
      </a:tcStyle>
    </a:wholeTbl>
    <a:band1H>
      <a:tcTxStyle/>
      <a:tcStyle>
        <a:tcBdr/>
        <a:fill>
          <a:solidFill>
            <a:srgbClr val="EDE1F7"/>
          </a:solidFill>
        </a:fill>
      </a:tcStyle>
    </a:band1H>
    <a:band2H>
      <a:tcTxStyle/>
      <a:tcStyle>
        <a:tcBdr/>
        <a:fill>
          <a:solidFill>
            <a:srgbClr val="FFFFFF"/>
          </a:solidFill>
        </a:fill>
      </a:tcStyle>
    </a:band2H>
    <a:band1V>
      <a:tcStyle>
        <a:tcBdr/>
        <a:fill>
          <a:solidFill>
            <a:srgbClr val="EDE1F7"/>
          </a:solidFill>
        </a:fill>
      </a:tcStyle>
    </a:band1V>
    <a:band2V>
      <a:tcStyle>
        <a:tcBdr/>
        <a:fill>
          <a:solidFill>
            <a:srgbClr val="FFFFFF"/>
          </a:solidFill>
        </a:fill>
      </a:tcStyle>
    </a:band2V>
    <a:lastCol>
      <a:tcTxStyle b="off" i="off">
        <a:font>
          <a:latin typeface="Calibri (Body)"/>
          <a:ea typeface="Calibri (Body)"/>
          <a:cs typeface="Calibri (Body)"/>
        </a:font>
        <a:srgbClr val="000000"/>
      </a:tcTxStyle>
      <a:tcStyle>
        <a:tcBdr>
          <a:left>
            <a:ln w="6350" cap="flat">
              <a:solidFill>
                <a:srgbClr val="FFFFFF"/>
              </a:solidFill>
              <a:prstDash val="solid"/>
              <a:round/>
            </a:ln>
          </a:left>
          <a:right>
            <a:ln w="6350" cap="flat">
              <a:solidFill>
                <a:srgbClr val="FFFFFF"/>
              </a:solidFill>
              <a:prstDash val="solid"/>
              <a:round/>
            </a:ln>
          </a:right>
          <a:top>
            <a:ln w="6350" cap="flat">
              <a:solidFill>
                <a:srgbClr val="FFFFFF"/>
              </a:solidFill>
              <a:prstDash val="solid"/>
              <a:round/>
            </a:ln>
          </a:top>
          <a:bottom>
            <a:ln w="6350" cap="flat">
              <a:solidFill>
                <a:srgbClr val="FFFFFF"/>
              </a:solidFill>
              <a:prstDash val="solid"/>
              <a:round/>
            </a:ln>
          </a:bottom>
          <a:insideH>
            <a:ln w="6350" cap="flat">
              <a:solidFill>
                <a:srgbClr val="FFFFFF"/>
              </a:solidFill>
              <a:prstDash val="solid"/>
              <a:round/>
            </a:ln>
          </a:insideH>
          <a:insideV>
            <a:ln w="6350" cap="flat">
              <a:solidFill>
                <a:srgbClr val="FFFFFF"/>
              </a:solidFill>
              <a:prstDash val="solid"/>
              <a:round/>
            </a:ln>
          </a:insideV>
        </a:tcBdr>
        <a:fill>
          <a:solidFill>
            <a:srgbClr val="FFFFFF"/>
          </a:solidFill>
        </a:fill>
      </a:tcStyle>
    </a:lastCol>
    <a:firstCol>
      <a:tcTxStyle b="off" i="off">
        <a:font>
          <a:latin typeface="Calibri (Body)"/>
          <a:ea typeface="Calibri (Body)"/>
          <a:cs typeface="Calibri (Body)"/>
        </a:font>
        <a:srgbClr val="333333"/>
      </a:tcTxStyle>
      <a:tcStyle>
        <a:tcBdr>
          <a:left>
            <a:ln w="6350" cap="flat">
              <a:solidFill>
                <a:srgbClr val="FFFFFF"/>
              </a:solidFill>
              <a:prstDash val="solid"/>
              <a:round/>
            </a:ln>
          </a:left>
          <a:right>
            <a:ln w="6350" cap="flat">
              <a:solidFill>
                <a:srgbClr val="FFFFFF"/>
              </a:solidFill>
              <a:prstDash val="solid"/>
              <a:round/>
            </a:ln>
          </a:right>
          <a:top>
            <a:ln w="6350" cap="flat">
              <a:solidFill>
                <a:srgbClr val="FFFFFF"/>
              </a:solidFill>
              <a:prstDash val="solid"/>
              <a:round/>
            </a:ln>
          </a:top>
          <a:bottom>
            <a:ln w="6350" cap="flat">
              <a:solidFill>
                <a:srgbClr val="FFFFFF"/>
              </a:solidFill>
              <a:prstDash val="solid"/>
              <a:round/>
            </a:ln>
          </a:bottom>
          <a:insideH>
            <a:ln w="6350" cap="flat">
              <a:solidFill>
                <a:srgbClr val="FFFFFF"/>
              </a:solidFill>
              <a:prstDash val="solid"/>
              <a:round/>
            </a:ln>
          </a:insideH>
          <a:insideV>
            <a:ln w="6350" cap="flat">
              <a:solidFill>
                <a:srgbClr val="FFFFFF"/>
              </a:solidFill>
              <a:prstDash val="solid"/>
              <a:round/>
            </a:ln>
          </a:insideV>
        </a:tcBdr>
        <a:fill>
          <a:solidFill>
            <a:srgbClr val="FFFFFF"/>
          </a:solidFill>
        </a:fill>
      </a:tcStyle>
    </a:firstCol>
    <a:lastRow>
      <a:tcTxStyle b="on" i="off">
        <a:font>
          <a:latin typeface="Calibri (Body)"/>
          <a:ea typeface="Calibri (Body)"/>
          <a:cs typeface="Calibri (Body)"/>
        </a:font>
        <a:srgbClr val="6D2CA7"/>
      </a:tcTxStyle>
      <a:tcStyle>
        <a:tcBdr>
          <a:left>
            <a:ln w="6350" cap="flat">
              <a:solidFill>
                <a:srgbClr val="FFFFFF"/>
              </a:solidFill>
              <a:prstDash val="solid"/>
              <a:round/>
            </a:ln>
          </a:left>
          <a:right>
            <a:ln w="6350" cap="flat">
              <a:solidFill>
                <a:srgbClr val="FFFFFF"/>
              </a:solidFill>
              <a:prstDash val="solid"/>
              <a:round/>
            </a:ln>
          </a:right>
          <a:top>
            <a:ln w="6350" cap="flat">
              <a:solidFill>
                <a:srgbClr val="6D2CA7"/>
              </a:solidFill>
              <a:prstDash val="solid"/>
              <a:round/>
            </a:ln>
          </a:top>
          <a:bottom>
            <a:ln w="6350" cap="flat">
              <a:solidFill>
                <a:srgbClr val="FFFFFF"/>
              </a:solidFill>
              <a:prstDash val="solid"/>
              <a:round/>
            </a:ln>
          </a:bottom>
          <a:insideH>
            <a:ln w="6350" cap="flat">
              <a:solidFill>
                <a:srgbClr val="FFFFFF"/>
              </a:solidFill>
              <a:prstDash val="solid"/>
              <a:round/>
            </a:ln>
          </a:insideH>
          <a:insideV>
            <a:ln w="0" cap="flat">
              <a:solidFill>
                <a:srgbClr val="FFFFFF"/>
              </a:solidFill>
              <a:prstDash val="solid"/>
              <a:round/>
            </a:ln>
          </a:insideV>
        </a:tcBdr>
        <a:fill>
          <a:solidFill>
            <a:srgbClr val="FFFFFF"/>
          </a:solidFill>
        </a:fill>
      </a:tcStyle>
    </a:lastRow>
    <a:firstRow>
      <a:tcTxStyle b="off" i="off">
        <a:fontRef idx="minor">
          <a:srgbClr val="6D2CA7"/>
        </a:fontRef>
        <a:srgbClr val="6D2CA7"/>
      </a:tcTxStyle>
      <a:tcStyle>
        <a:tcBdr>
          <a:left>
            <a:ln w="0" cap="flat">
              <a:solidFill>
                <a:srgbClr val="FFFFFF"/>
              </a:solidFill>
              <a:prstDash val="solid"/>
              <a:round/>
            </a:ln>
          </a:left>
          <a:right>
            <a:ln w="0" cap="flat">
              <a:solidFill>
                <a:srgbClr val="FFFFFF"/>
              </a:solidFill>
              <a:prstDash val="solid"/>
              <a:round/>
            </a:ln>
          </a:right>
          <a:top>
            <a:ln w="6350" cap="flat">
              <a:solidFill>
                <a:srgbClr val="FFFFFF"/>
              </a:solidFill>
              <a:prstDash val="solid"/>
              <a:miter lim="400000"/>
            </a:ln>
          </a:top>
          <a:bottom>
            <a:ln w="6350" cap="flat">
              <a:solidFill>
                <a:srgbClr val="6D2CA7"/>
              </a:solidFill>
              <a:prstDash val="solid"/>
              <a:round/>
            </a:ln>
          </a:bottom>
          <a:insideH>
            <a:ln w="0" cap="flat">
              <a:solidFill>
                <a:srgbClr val="FFFFFF"/>
              </a:solidFill>
              <a:prstDash val="solid"/>
              <a:round/>
            </a:ln>
          </a:insideH>
          <a:insideV>
            <a:ln w="10160" cap="flat">
              <a:solidFill>
                <a:srgbClr val="FFFFFF"/>
              </a:solidFill>
              <a:prstDash val="solid"/>
              <a:round/>
            </a:ln>
          </a:insideV>
        </a:tcBdr>
        <a:fill>
          <a:solidFill>
            <a:srgbClr val="FFFFFF"/>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3" autoAdjust="0"/>
    <p:restoredTop sz="93447" autoAdjust="0"/>
  </p:normalViewPr>
  <p:slideViewPr>
    <p:cSldViewPr snapToGrid="0" showGuides="1">
      <p:cViewPr varScale="1">
        <p:scale>
          <a:sx n="82" d="100"/>
          <a:sy n="82" d="100"/>
        </p:scale>
        <p:origin x="672" y="72"/>
      </p:cViewPr>
      <p:guideLst>
        <p:guide pos="3840"/>
        <p:guide orient="horz" pos="2183"/>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121" d="100"/>
          <a:sy n="121" d="100"/>
        </p:scale>
        <p:origin x="5022" y="11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oleObject" Target="https://informaplc-my.sharepoint.com/personal/aaron_west_informa_com/Documents/Documents/Editing%20work/Need-to-know%20monthly/12%2024/Need%20to%20know%20december%202024%20graph.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6232655293088364"/>
          <c:y val="0.2077551764362788"/>
          <c:w val="0.4281246719160105"/>
          <c:h val="0.71354111986001745"/>
        </c:manualLayout>
      </c:layout>
      <c:pieChart>
        <c:varyColors val="1"/>
        <c:ser>
          <c:idx val="0"/>
          <c:order val="0"/>
          <c:dPt>
            <c:idx val="0"/>
            <c:bubble3D val="0"/>
            <c:spPr>
              <a:solidFill>
                <a:srgbClr val="49ACF8">
                  <a:lumMod val="100000"/>
                </a:srgbClr>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1-2750-4031-A3BD-35A548AFF78F}"/>
              </c:ext>
            </c:extLst>
          </c:dPt>
          <c:dPt>
            <c:idx val="1"/>
            <c:bubble3D val="0"/>
            <c:spPr>
              <a:solidFill>
                <a:srgbClr val="6D2CA7">
                  <a:lumMod val="100000"/>
                </a:srgbClr>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3-2750-4031-A3BD-35A548AFF78F}"/>
              </c:ext>
            </c:extLst>
          </c:dPt>
          <c:dPt>
            <c:idx val="2"/>
            <c:bubble3D val="0"/>
            <c:spPr>
              <a:solidFill>
                <a:srgbClr val="EB4EAC">
                  <a:lumMod val="100000"/>
                </a:srgbClr>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5-2750-4031-A3BD-35A548AFF78F}"/>
              </c:ext>
            </c:extLst>
          </c:dPt>
          <c:dPt>
            <c:idx val="3"/>
            <c:bubble3D val="0"/>
            <c:spPr>
              <a:solidFill>
                <a:srgbClr val="999999">
                  <a:tint val="60002"/>
                  <a:lumMod val="100000"/>
                </a:srgbClr>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7-2750-4031-A3BD-35A548AFF78F}"/>
              </c:ext>
            </c:extLst>
          </c:dPt>
          <c:dPt>
            <c:idx val="4"/>
            <c:bubble3D val="0"/>
            <c:spPr>
              <a:solidFill>
                <a:srgbClr val="69BF4B">
                  <a:lumMod val="100000"/>
                </a:srgbClr>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9-2750-4031-A3BD-35A548AFF78F}"/>
              </c:ext>
            </c:extLst>
          </c:dPt>
          <c:dPt>
            <c:idx val="5"/>
            <c:bubble3D val="0"/>
            <c:spPr>
              <a:solidFill>
                <a:srgbClr val="F3B228">
                  <a:lumMod val="100000"/>
                </a:srgbClr>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B-2750-4031-A3BD-35A548AFF78F}"/>
              </c:ext>
            </c:extLst>
          </c:dPt>
          <c:dPt>
            <c:idx val="6"/>
            <c:bubble3D val="0"/>
            <c:spPr>
              <a:solidFill>
                <a:srgbClr val="D8203A">
                  <a:lumMod val="100000"/>
                </a:srgbClr>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D-2750-4031-A3BD-35A548AFF78F}"/>
              </c:ext>
            </c:extLst>
          </c:dPt>
          <c:dPt>
            <c:idx val="7"/>
            <c:bubble3D val="0"/>
            <c:spPr>
              <a:solidFill>
                <a:srgbClr val="49ACF8">
                  <a:tint val="60002"/>
                  <a:lumMod val="100000"/>
                </a:srgbClr>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F-2750-4031-A3BD-35A548AFF78F}"/>
              </c:ext>
            </c:extLst>
          </c:dPt>
          <c:dLbls>
            <c:dLbl>
              <c:idx val="5"/>
              <c:layout>
                <c:manualLayout>
                  <c:x val="-5.8333333333333362E-2"/>
                  <c:y val="3.7037037037036993E-2"/>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B-2750-4031-A3BD-35A548AFF78F}"/>
                </c:ext>
              </c:extLst>
            </c:dLbl>
            <c:dLbl>
              <c:idx val="6"/>
              <c:layout>
                <c:manualLayout>
                  <c:x val="-8.611111111111111E-2"/>
                  <c:y val="-9.2592592592592813E-3"/>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D-2750-4031-A3BD-35A548AFF78F}"/>
                </c:ext>
              </c:extLst>
            </c:dLbl>
            <c:dLbl>
              <c:idx val="7"/>
              <c:layout>
                <c:manualLayout>
                  <c:x val="4.166666666666672E-2"/>
                  <c:y val="-1.8518518518518517E-2"/>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F-2750-4031-A3BD-35A548AFF78F}"/>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Calibri"/>
                    <a:ea typeface="Calibri"/>
                    <a:cs typeface="Calibri"/>
                  </a:defRPr>
                </a:pPr>
                <a:endParaRPr lang="en-US"/>
              </a:p>
            </c:txPr>
            <c:dLblPos val="outEnd"/>
            <c:showLegendKey val="0"/>
            <c:showVal val="1"/>
            <c:showCatName val="1"/>
            <c:showSerName val="0"/>
            <c:showPercent val="0"/>
            <c:showBubbleSize val="0"/>
            <c:showLeaderLines val="1"/>
            <c:leaderLines>
              <c:spPr>
                <a:ln w="9525" cap="flat" cmpd="sng" algn="ctr">
                  <a:solidFill>
                    <a:srgbClr val="999999">
                      <a:lumMod val="50000"/>
                      <a:lumOff val="50000"/>
                    </a:srgbClr>
                  </a:solidFill>
                  <a:round/>
                </a:ln>
                <a:effectLst/>
              </c:spPr>
            </c:leaderLines>
            <c:extLst>
              <c:ext xmlns:c15="http://schemas.microsoft.com/office/drawing/2012/chart" uri="{CE6537A1-D6FC-4f65-9D91-7224C49458BB}"/>
            </c:extLst>
          </c:dLbls>
          <c:cat>
            <c:strRef>
              <c:f>Sheet1!$A$2:$A$9</c:f>
              <c:strCache>
                <c:ptCount val="8"/>
                <c:pt idx="0">
                  <c:v>Xiaomi</c:v>
                </c:pt>
                <c:pt idx="1">
                  <c:v>Samsung</c:v>
                </c:pt>
                <c:pt idx="2">
                  <c:v>OPPO</c:v>
                </c:pt>
                <c:pt idx="3">
                  <c:v>Vivo</c:v>
                </c:pt>
                <c:pt idx="4">
                  <c:v>Transsion</c:v>
                </c:pt>
                <c:pt idx="5">
                  <c:v>Realme</c:v>
                </c:pt>
                <c:pt idx="6">
                  <c:v>Apple</c:v>
                </c:pt>
                <c:pt idx="7">
                  <c:v>Others</c:v>
                </c:pt>
              </c:strCache>
            </c:strRef>
          </c:cat>
          <c:val>
            <c:numRef>
              <c:f>Sheet1!$B$2:$B$9</c:f>
              <c:numCache>
                <c:formatCode>_-* #,##0.0_-;\-* #,##0.0_-;_-* "-"??_-;_-@_-</c:formatCode>
                <c:ptCount val="8"/>
                <c:pt idx="0">
                  <c:v>3.9510000000000005</c:v>
                </c:pt>
                <c:pt idx="1">
                  <c:v>3.5949999999999998</c:v>
                </c:pt>
                <c:pt idx="2">
                  <c:v>3.52</c:v>
                </c:pt>
                <c:pt idx="3">
                  <c:v>3.391</c:v>
                </c:pt>
                <c:pt idx="4">
                  <c:v>1.621</c:v>
                </c:pt>
                <c:pt idx="5">
                  <c:v>1.242</c:v>
                </c:pt>
                <c:pt idx="6">
                  <c:v>0.36099999999999999</c:v>
                </c:pt>
                <c:pt idx="7">
                  <c:v>0.43799999999999883</c:v>
                </c:pt>
              </c:numCache>
            </c:numRef>
          </c:val>
          <c:extLst>
            <c:ext xmlns:c16="http://schemas.microsoft.com/office/drawing/2014/chart" uri="{C3380CC4-5D6E-409C-BE32-E72D297353CC}">
              <c16:uniqueId val="{00000010-2750-4031-A3BD-35A548AFF78F}"/>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rgbClr val="FFFFFF"/>
    </a:solidFill>
    <a:ln w="9525" cap="flat" cmpd="sng" algn="ctr">
      <a:noFill/>
      <a:round/>
    </a:ln>
    <a:effectLst/>
    <a:extLst>
      <a:ext uri="{91240B29-F687-4F45-9708-019B960494DF}">
        <a14:hiddenLine xmlns:a14="http://schemas.microsoft.com/office/drawing/2010/main" w="9525" cap="flat" cmpd="sng" algn="ctr">
          <a:solidFill>
            <a:srgbClr val="000000">
              <a:lumMod val="15000"/>
              <a:lumOff val="85000"/>
            </a:srgbClr>
          </a:solidFill>
          <a:round/>
        </a14:hiddenLine>
      </a:ext>
    </a:extLst>
  </c:spPr>
  <c:txPr>
    <a:bodyPr/>
    <a:lstStyle/>
    <a:p>
      <a:pPr>
        <a:defRPr/>
      </a:pPr>
      <a:endParaRPr lang="en-US"/>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cdr:x>
      <cdr:y>0</cdr:y>
    </cdr:from>
    <cdr:to>
      <cdr:x>1</cdr:x>
      <cdr:y>0.15128</cdr:y>
    </cdr:to>
    <cdr:sp macro="" textlink="">
      <cdr:nvSpPr>
        <cdr:cNvPr id="2" name="txtboxChartTitle">
          <a:extLst xmlns:a="http://schemas.openxmlformats.org/drawingml/2006/main">
            <a:ext uri="{FF2B5EF4-FFF2-40B4-BE49-F238E27FC236}">
              <a16:creationId xmlns:a16="http://schemas.microsoft.com/office/drawing/2014/main" id="{5FD43394-ABB2-E737-EE05-35A10E0F344C}"/>
            </a:ext>
          </a:extLst>
        </cdr:cNvPr>
        <cdr:cNvSpPr txBox="1"/>
      </cdr:nvSpPr>
      <cdr:spPr>
        <a:xfrm xmlns:a="http://schemas.openxmlformats.org/drawingml/2006/main">
          <a:off x="0" y="0"/>
          <a:ext cx="4572000" cy="415000"/>
        </a:xfrm>
        <a:prstGeom xmlns:a="http://schemas.openxmlformats.org/drawingml/2006/main" prst="rect">
          <a:avLst/>
        </a:prstGeom>
      </cdr:spPr>
      <cdr:txBody>
        <a:bodyPr xmlns:a="http://schemas.openxmlformats.org/drawingml/2006/main" vertOverflow="clip" vert="horz" lIns="72000" tIns="72000" rIns="72000" bIns="72000" rtlCol="0" anchor="t"/>
        <a:lstStyle xmlns:a="http://schemas.openxmlformats.org/drawingml/2006/main"/>
        <a:p xmlns:a="http://schemas.openxmlformats.org/drawingml/2006/main">
          <a:pPr algn="l" eaLnBrk="0"/>
          <a:r>
            <a:rPr lang="en-GB" sz="1200" b="1" i="0" u="none" kern="1200" baseline="0">
              <a:solidFill>
                <a:srgbClr val="000000"/>
              </a:solidFill>
              <a:latin typeface="Calibri" panose="020F0502020204030204" pitchFamily="34" charset="0"/>
            </a:rPr>
            <a:t>1H24 smartphone shipments (in millions) in Indonesia by OEM</a:t>
          </a:r>
        </a:p>
      </cdr:txBody>
    </cdr:sp>
  </cdr:relSizeAnchor>
  <cdr:relSizeAnchor xmlns:cdr="http://schemas.openxmlformats.org/drawingml/2006/chartDrawing">
    <cdr:from>
      <cdr:x>0.01111</cdr:x>
      <cdr:y>0.912</cdr:y>
    </cdr:from>
    <cdr:to>
      <cdr:x>0.50278</cdr:x>
      <cdr:y>0.99074</cdr:y>
    </cdr:to>
    <cdr:sp macro="" textlink="">
      <cdr:nvSpPr>
        <cdr:cNvPr id="3" name="txtBoxSourceLine">
          <a:extLst xmlns:a="http://schemas.openxmlformats.org/drawingml/2006/main">
            <a:ext uri="{FF2B5EF4-FFF2-40B4-BE49-F238E27FC236}">
              <a16:creationId xmlns:a16="http://schemas.microsoft.com/office/drawing/2014/main" id="{94FB646D-B00A-1C27-B9E8-1B26352D57AB}"/>
            </a:ext>
          </a:extLst>
        </cdr:cNvPr>
        <cdr:cNvSpPr txBox="1"/>
      </cdr:nvSpPr>
      <cdr:spPr>
        <a:xfrm xmlns:a="http://schemas.openxmlformats.org/drawingml/2006/main">
          <a:off x="50800" y="2501800"/>
          <a:ext cx="2247900" cy="216000"/>
        </a:xfrm>
        <a:prstGeom xmlns:a="http://schemas.openxmlformats.org/drawingml/2006/main" prst="rect">
          <a:avLst/>
        </a:prstGeom>
      </cdr:spPr>
      <cdr:txBody>
        <a:bodyPr xmlns:a="http://schemas.openxmlformats.org/drawingml/2006/main" vertOverflow="clip" vert="horz" lIns="0" tIns="0" rIns="0" bIns="0" rtlCol="0" anchor="b"/>
        <a:lstStyle xmlns:a="http://schemas.openxmlformats.org/drawingml/2006/main"/>
        <a:p xmlns:a="http://schemas.openxmlformats.org/drawingml/2006/main">
          <a:pPr algn="l" eaLnBrk="0"/>
          <a:r>
            <a:rPr lang="en-GB" sz="800" b="0" i="0" u="none" kern="1200" baseline="0">
              <a:solidFill>
                <a:srgbClr val="000000"/>
              </a:solidFill>
              <a:latin typeface="Calibri" panose="020F0502020204030204" pitchFamily="34" charset="0"/>
            </a:rPr>
            <a:t>Source: Omdia</a:t>
          </a:r>
        </a:p>
      </cdr:txBody>
    </cdr:sp>
  </cdr:relSizeAnchor>
  <cdr:relSizeAnchor xmlns:cdr="http://schemas.openxmlformats.org/drawingml/2006/chartDrawing">
    <cdr:from>
      <cdr:x>0.50278</cdr:x>
      <cdr:y>0.85951</cdr:y>
    </cdr:from>
    <cdr:to>
      <cdr:x>0.99444</cdr:x>
      <cdr:y>0.99074</cdr:y>
    </cdr:to>
    <cdr:sp macro="" textlink="">
      <cdr:nvSpPr>
        <cdr:cNvPr id="4" name="txtboxCopyrightLine">
          <a:extLst xmlns:a="http://schemas.openxmlformats.org/drawingml/2006/main">
            <a:ext uri="{FF2B5EF4-FFF2-40B4-BE49-F238E27FC236}">
              <a16:creationId xmlns:a16="http://schemas.microsoft.com/office/drawing/2014/main" id="{7158E2EC-5F7E-51BE-791F-3D5154696056}"/>
            </a:ext>
          </a:extLst>
        </cdr:cNvPr>
        <cdr:cNvSpPr txBox="1"/>
      </cdr:nvSpPr>
      <cdr:spPr>
        <a:xfrm xmlns:a="http://schemas.openxmlformats.org/drawingml/2006/main">
          <a:off x="2298700" y="2357800"/>
          <a:ext cx="2247900" cy="360000"/>
        </a:xfrm>
        <a:prstGeom xmlns:a="http://schemas.openxmlformats.org/drawingml/2006/main" prst="rect">
          <a:avLst/>
        </a:prstGeom>
      </cdr:spPr>
      <cdr:txBody>
        <a:bodyPr xmlns:a="http://schemas.openxmlformats.org/drawingml/2006/main" vertOverflow="clip" vert="horz" lIns="0" tIns="0" rIns="0" bIns="0" rtlCol="0" anchor="b"/>
        <a:lstStyle xmlns:a="http://schemas.openxmlformats.org/drawingml/2006/main"/>
        <a:p xmlns:a="http://schemas.openxmlformats.org/drawingml/2006/main">
          <a:pPr algn="r" eaLnBrk="0"/>
          <a:r>
            <a:rPr lang="en-GB" sz="800" b="0" i="0" u="none" kern="1200" baseline="0">
              <a:solidFill>
                <a:srgbClr val="000000"/>
              </a:solidFill>
              <a:latin typeface="Calibri" panose="020F0502020204030204" pitchFamily="34" charset="0"/>
            </a:rPr>
            <a:t>© 2024 Omdia</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C484F23-5DF7-409F-AA71-1614122DB28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8578E213-8DE2-47D2-9004-6F62F414D3F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77DF3D5-09DC-4A7A-AE63-978A3E4855AF}" type="datetimeFigureOut">
              <a:rPr lang="en-GB" smtClean="0"/>
              <a:t>19/12/2024</a:t>
            </a:fld>
            <a:endParaRPr lang="en-GB" dirty="0"/>
          </a:p>
        </p:txBody>
      </p:sp>
      <p:sp>
        <p:nvSpPr>
          <p:cNvPr id="4" name="Footer Placeholder 3">
            <a:extLst>
              <a:ext uri="{FF2B5EF4-FFF2-40B4-BE49-F238E27FC236}">
                <a16:creationId xmlns:a16="http://schemas.microsoft.com/office/drawing/2014/main" id="{B12222FB-4C8D-4921-9561-7990662F957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a:extLst>
              <a:ext uri="{FF2B5EF4-FFF2-40B4-BE49-F238E27FC236}">
                <a16:creationId xmlns:a16="http://schemas.microsoft.com/office/drawing/2014/main" id="{C3C6AE66-C725-4750-B57B-724BF5C98C1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8371DAD-D243-4334-A4EB-FD023C0B7D94}" type="slidenum">
              <a:rPr lang="en-GB" smtClean="0"/>
              <a:t>‹#›</a:t>
            </a:fld>
            <a:endParaRPr lang="en-GB" dirty="0"/>
          </a:p>
        </p:txBody>
      </p:sp>
    </p:spTree>
    <p:extLst>
      <p:ext uri="{BB962C8B-B14F-4D97-AF65-F5344CB8AC3E}">
        <p14:creationId xmlns:p14="http://schemas.microsoft.com/office/powerpoint/2010/main" val="21161115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4EDD24-C05C-4689-888C-A18A1A14EA98}" type="datetimeFigureOut">
              <a:rPr lang="en-GB" smtClean="0"/>
              <a:t>19/12/2024</a:t>
            </a:fld>
            <a:endParaRPr lang="en-GB" dirty="0"/>
          </a:p>
        </p:txBody>
      </p:sp>
      <p:sp>
        <p:nvSpPr>
          <p:cNvPr id="4" name="Slide Image Placeholder 3"/>
          <p:cNvSpPr>
            <a:spLocks noGrp="1" noRot="1" noChangeAspect="1"/>
          </p:cNvSpPr>
          <p:nvPr>
            <p:ph type="sldImg" idx="2"/>
          </p:nvPr>
        </p:nvSpPr>
        <p:spPr>
          <a:xfrm>
            <a:off x="407736" y="458788"/>
            <a:ext cx="6042528" cy="3398922"/>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397040" y="4106779"/>
            <a:ext cx="6063920" cy="4578434"/>
          </a:xfrm>
          <a:prstGeom prst="rect">
            <a:avLst/>
          </a:prstGeom>
        </p:spPr>
        <p:txBody>
          <a:bodyPr vert="horz" lIns="0" tIns="0" rIns="0" bIns="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76AA17-6443-4A5C-B72D-23A3C941D7AB}" type="slidenum">
              <a:rPr lang="en-GB" smtClean="0"/>
              <a:t>‹#›</a:t>
            </a:fld>
            <a:endParaRPr lang="en-GB" dirty="0"/>
          </a:p>
        </p:txBody>
      </p:sp>
      <p:sp>
        <p:nvSpPr>
          <p:cNvPr id="8" name="Footer Placeholder 7">
            <a:extLst>
              <a:ext uri="{FF2B5EF4-FFF2-40B4-BE49-F238E27FC236}">
                <a16:creationId xmlns:a16="http://schemas.microsoft.com/office/drawing/2014/main" id="{D86E47AA-A902-4B46-1232-0F1B576DC59D}"/>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Tree>
    <p:extLst>
      <p:ext uri="{BB962C8B-B14F-4D97-AF65-F5344CB8AC3E}">
        <p14:creationId xmlns:p14="http://schemas.microsoft.com/office/powerpoint/2010/main" val="34963272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216000" algn="l" defTabSz="914400" rtl="0" eaLnBrk="1" latinLnBrk="0" hangingPunct="1">
      <a:defRPr sz="1200" kern="1200">
        <a:solidFill>
          <a:schemeClr val="tx1"/>
        </a:solidFill>
        <a:latin typeface="+mn-lt"/>
        <a:ea typeface="+mn-ea"/>
        <a:cs typeface="+mn-cs"/>
      </a:defRPr>
    </a:lvl2pPr>
    <a:lvl3pPr marL="432000" algn="l" defTabSz="914400" rtl="0" eaLnBrk="1" latinLnBrk="0" hangingPunct="1">
      <a:defRPr sz="1200" kern="1200">
        <a:solidFill>
          <a:schemeClr val="tx1"/>
        </a:solidFill>
        <a:latin typeface="+mn-lt"/>
        <a:ea typeface="+mn-ea"/>
        <a:cs typeface="+mn-cs"/>
      </a:defRPr>
    </a:lvl3pPr>
    <a:lvl4pPr marL="648000" algn="l" defTabSz="914400" rtl="0" eaLnBrk="1" latinLnBrk="0" hangingPunct="1">
      <a:defRPr sz="1200" kern="1200">
        <a:solidFill>
          <a:schemeClr val="tx1"/>
        </a:solidFill>
        <a:latin typeface="+mn-lt"/>
        <a:ea typeface="+mn-ea"/>
        <a:cs typeface="+mn-cs"/>
      </a:defRPr>
    </a:lvl4pPr>
    <a:lvl5pPr marL="8640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69863" y="512763"/>
            <a:ext cx="6764337" cy="380523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76AA17-6443-4A5C-B72D-23A3C941D7AB}" type="slidenum">
              <a:rPr lang="en-GB" smtClean="0"/>
              <a:t>1</a:t>
            </a:fld>
            <a:endParaRPr lang="en-GB" dirty="0"/>
          </a:p>
        </p:txBody>
      </p:sp>
    </p:spTree>
    <p:extLst>
      <p:ext uri="{BB962C8B-B14F-4D97-AF65-F5344CB8AC3E}">
        <p14:creationId xmlns:p14="http://schemas.microsoft.com/office/powerpoint/2010/main" val="15562504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458788"/>
            <a:ext cx="6042025" cy="339883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76AA17-6443-4A5C-B72D-23A3C941D7AB}" type="slidenum">
              <a:rPr lang="en-GB" smtClean="0"/>
              <a:t>10</a:t>
            </a:fld>
            <a:endParaRPr lang="en-GB" dirty="0"/>
          </a:p>
        </p:txBody>
      </p:sp>
    </p:spTree>
    <p:extLst>
      <p:ext uri="{BB962C8B-B14F-4D97-AF65-F5344CB8AC3E}">
        <p14:creationId xmlns:p14="http://schemas.microsoft.com/office/powerpoint/2010/main" val="13259795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9.svg"/><Relationship Id="rId5" Type="http://schemas.openxmlformats.org/officeDocument/2006/relationships/image" Target="../media/image2.png"/><Relationship Id="rId4" Type="http://schemas.openxmlformats.org/officeDocument/2006/relationships/image" Target="../media/image8.sv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1.png"/><Relationship Id="rId1" Type="http://schemas.openxmlformats.org/officeDocument/2006/relationships/slideMaster" Target="../slideMasters/slideMaster1.xml"/><Relationship Id="rId6" Type="http://schemas.openxmlformats.org/officeDocument/2006/relationships/image" Target="../media/image9.svg"/><Relationship Id="rId5" Type="http://schemas.openxmlformats.org/officeDocument/2006/relationships/image" Target="../media/image2.png"/><Relationship Id="rId4" Type="http://schemas.openxmlformats.org/officeDocument/2006/relationships/image" Target="../media/image8.svg"/></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hyperlink" Target="mailto:customersuccess@omdia.com" TargetMode="External"/><Relationship Id="rId2" Type="http://schemas.openxmlformats.org/officeDocument/2006/relationships/image" Target="../media/image12.png"/><Relationship Id="rId1" Type="http://schemas.openxmlformats.org/officeDocument/2006/relationships/slideMaster" Target="../slideMasters/slideMaster1.xml"/><Relationship Id="rId5" Type="http://schemas.openxmlformats.org/officeDocument/2006/relationships/image" Target="../media/image3.svg"/><Relationship Id="rId4" Type="http://schemas.openxmlformats.org/officeDocument/2006/relationships/image" Target="../media/image2.pn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ext Placeholder 4">
            <a:extLst>
              <a:ext uri="{FF2B5EF4-FFF2-40B4-BE49-F238E27FC236}">
                <a16:creationId xmlns:a16="http://schemas.microsoft.com/office/drawing/2014/main" id="{E423E7E9-6226-1C1C-5F7E-6DC3D78542C3}"/>
              </a:ext>
            </a:extLst>
          </p:cNvPr>
          <p:cNvSpPr>
            <a:spLocks noGrp="1"/>
          </p:cNvSpPr>
          <p:nvPr>
            <p:ph type="body" sz="quarter" idx="12"/>
          </p:nvPr>
        </p:nvSpPr>
        <p:spPr>
          <a:xfrm>
            <a:off x="355600" y="5602835"/>
            <a:ext cx="3329940" cy="914400"/>
          </a:xfrm>
          <a:prstGeom prst="rect">
            <a:avLst/>
          </a:prstGeom>
        </p:spPr>
        <p:txBody>
          <a:bodyPr anchor="b" anchorCtr="0">
            <a:noAutofit/>
          </a:bodyPr>
          <a:lstStyle>
            <a:lvl1pPr marL="0" indent="0">
              <a:lnSpc>
                <a:spcPct val="105000"/>
              </a:lnSpc>
              <a:spcBef>
                <a:spcPts val="0"/>
              </a:spcBef>
              <a:buFontTx/>
              <a:buNone/>
              <a:defRPr sz="1300" b="1">
                <a:solidFill>
                  <a:schemeClr val="tx1"/>
                </a:solidFill>
              </a:defRPr>
            </a:lvl1pPr>
            <a:lvl2pPr marL="0" indent="0">
              <a:lnSpc>
                <a:spcPct val="105000"/>
              </a:lnSpc>
              <a:spcBef>
                <a:spcPts val="0"/>
              </a:spcBef>
              <a:buNone/>
              <a:defRPr sz="1300">
                <a:solidFill>
                  <a:schemeClr val="tx1"/>
                </a:solidFill>
              </a:defRPr>
            </a:lvl2pPr>
            <a:lvl3pPr>
              <a:defRPr sz="1200"/>
            </a:lvl3pPr>
            <a:lvl4pPr>
              <a:defRPr sz="1200"/>
            </a:lvl4pPr>
            <a:lvl5pPr>
              <a:defRPr sz="1200"/>
            </a:lvl5pPr>
          </a:lstStyle>
          <a:p>
            <a:pPr lvl="0"/>
            <a:r>
              <a:rPr lang="en-US"/>
              <a:t>Click to edit Master text styles</a:t>
            </a:r>
          </a:p>
          <a:p>
            <a:pPr lvl="1"/>
            <a:r>
              <a:rPr lang="en-US"/>
              <a:t>Second level</a:t>
            </a:r>
          </a:p>
        </p:txBody>
      </p:sp>
      <p:pic>
        <p:nvPicPr>
          <p:cNvPr id="27" name="Picture 26">
            <a:extLst>
              <a:ext uri="{FF2B5EF4-FFF2-40B4-BE49-F238E27FC236}">
                <a16:creationId xmlns:a16="http://schemas.microsoft.com/office/drawing/2014/main" id="{5C985277-BCD1-4BF4-8A94-3462E836F8BA}"/>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9264375" y="5577195"/>
            <a:ext cx="2568497" cy="942017"/>
          </a:xfrm>
          <a:prstGeom prst="rect">
            <a:avLst/>
          </a:prstGeom>
        </p:spPr>
      </p:pic>
      <p:sp>
        <p:nvSpPr>
          <p:cNvPr id="29" name="Footer Placeholder 4">
            <a:extLst>
              <a:ext uri="{FF2B5EF4-FFF2-40B4-BE49-F238E27FC236}">
                <a16:creationId xmlns:a16="http://schemas.microsoft.com/office/drawing/2014/main" id="{CE3924CA-29DF-E289-6B37-F98EB2A4D207}"/>
              </a:ext>
            </a:extLst>
          </p:cNvPr>
          <p:cNvSpPr txBox="1">
            <a:spLocks/>
          </p:cNvSpPr>
          <p:nvPr userDrawn="1"/>
        </p:nvSpPr>
        <p:spPr>
          <a:xfrm>
            <a:off x="3518016" y="6259022"/>
            <a:ext cx="4511047" cy="239108"/>
          </a:xfrm>
          <a:prstGeom prst="rect">
            <a:avLst/>
          </a:prstGeom>
        </p:spPr>
        <p:txBody>
          <a:bodyPr vert="horz" lIns="0" tIns="0" rIns="0" bIns="0" rtlCol="0" anchor="b" anchorCtr="0">
            <a:normAutofit/>
          </a:bodyPr>
          <a:lstStyle>
            <a:defPPr>
              <a:defRPr lang="en-US"/>
            </a:defPPr>
            <a:lvl1pPr marL="0" algn="ctr" defTabSz="914400" rtl="0" eaLnBrk="1" latinLnBrk="0" hangingPunct="1">
              <a:lnSpc>
                <a:spcPct val="85000"/>
              </a:lnSpc>
              <a:defRPr sz="7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a:t>Copyright © </a:t>
            </a:r>
            <a:fld id="{0AEACA82-443F-F143-97A9-1017F472789A}" type="datetimeyyyy">
              <a:rPr lang="en-US" smtClean="0"/>
              <a:pPr algn="ctr"/>
              <a:t>2024</a:t>
            </a:fld>
            <a:r>
              <a:rPr lang="en-US" dirty="0"/>
              <a:t>. All rights reserved. Informa Tech, a trading division of Informa PLC</a:t>
            </a:r>
            <a:endParaRPr lang="en-GB" dirty="0"/>
          </a:p>
        </p:txBody>
      </p:sp>
      <p:sp>
        <p:nvSpPr>
          <p:cNvPr id="3" name="Title 1">
            <a:extLst>
              <a:ext uri="{FF2B5EF4-FFF2-40B4-BE49-F238E27FC236}">
                <a16:creationId xmlns:a16="http://schemas.microsoft.com/office/drawing/2014/main" id="{C4058837-FF3F-A06E-C177-958868F7D2C2}"/>
              </a:ext>
            </a:extLst>
          </p:cNvPr>
          <p:cNvSpPr>
            <a:spLocks noGrp="1"/>
          </p:cNvSpPr>
          <p:nvPr>
            <p:ph type="ctrTitle"/>
          </p:nvPr>
        </p:nvSpPr>
        <p:spPr>
          <a:xfrm>
            <a:off x="351930" y="476250"/>
            <a:ext cx="7596683" cy="3372736"/>
          </a:xfrm>
          <a:prstGeom prst="rect">
            <a:avLst/>
          </a:prstGeom>
        </p:spPr>
        <p:txBody>
          <a:bodyPr anchor="b" anchorCtr="0">
            <a:noAutofit/>
          </a:bodyPr>
          <a:lstStyle>
            <a:lvl1pPr algn="l">
              <a:lnSpc>
                <a:spcPct val="80000"/>
              </a:lnSpc>
              <a:defRPr sz="5400" b="1" spc="-20" baseline="0">
                <a:solidFill>
                  <a:srgbClr val="6D2CA7"/>
                </a:solidFill>
              </a:defRPr>
            </a:lvl1pPr>
          </a:lstStyle>
          <a:p>
            <a:r>
              <a:rPr lang="en-US" dirty="0"/>
              <a:t>Click to edit Master title style</a:t>
            </a:r>
            <a:endParaRPr lang="en-GB" dirty="0"/>
          </a:p>
        </p:txBody>
      </p:sp>
    </p:spTree>
    <p:extLst>
      <p:ext uri="{BB962C8B-B14F-4D97-AF65-F5344CB8AC3E}">
        <p14:creationId xmlns:p14="http://schemas.microsoft.com/office/powerpoint/2010/main" val="91965440"/>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s - Horizontal">
    <p:bg>
      <p:bgPr>
        <a:blipFill dpi="0" rotWithShape="1">
          <a:blip r:embed="rId2">
            <a:alphaModFix amt="35000"/>
            <a:lum/>
          </a:blip>
          <a:srcRect/>
          <a:stretch>
            <a:fillRect/>
          </a:stretch>
        </a:blipFill>
        <a:effectLst/>
      </p:bgPr>
    </p:bg>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EA388C6A-0692-4A21-A456-3C27B1891783}"/>
              </a:ext>
            </a:extLst>
          </p:cNvPr>
          <p:cNvSpPr>
            <a:spLocks noGrp="1"/>
          </p:cNvSpPr>
          <p:nvPr>
            <p:ph idx="1"/>
          </p:nvPr>
        </p:nvSpPr>
        <p:spPr>
          <a:xfrm>
            <a:off x="348314" y="1419909"/>
            <a:ext cx="11480800" cy="2196000"/>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chemeClr val="accent1"/>
              </a:buClr>
              <a:buSzTx/>
              <a:buFont typeface="Calibri" panose="020F050202020403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Content Placeholder 2">
            <a:extLst>
              <a:ext uri="{FF2B5EF4-FFF2-40B4-BE49-F238E27FC236}">
                <a16:creationId xmlns:a16="http://schemas.microsoft.com/office/drawing/2014/main" id="{FCFB497F-B1A8-4992-933E-D4B44415F307}"/>
              </a:ext>
            </a:extLst>
          </p:cNvPr>
          <p:cNvSpPr>
            <a:spLocks noGrp="1"/>
          </p:cNvSpPr>
          <p:nvPr>
            <p:ph idx="11"/>
          </p:nvPr>
        </p:nvSpPr>
        <p:spPr>
          <a:xfrm>
            <a:off x="348314" y="3802942"/>
            <a:ext cx="11480800" cy="2196000"/>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chemeClr val="accent1"/>
              </a:buClr>
              <a:buSzTx/>
              <a:buFont typeface="Calibri" panose="020F050202020403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itle Placeholder 1">
            <a:extLst>
              <a:ext uri="{FF2B5EF4-FFF2-40B4-BE49-F238E27FC236}">
                <a16:creationId xmlns:a16="http://schemas.microsoft.com/office/drawing/2014/main" id="{1CBE4924-BE30-7254-A30B-A8065A3A97F0}"/>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dirty="0"/>
              <a:t>Click to edit Master title style</a:t>
            </a:r>
            <a:endParaRPr lang="en-GB" dirty="0"/>
          </a:p>
        </p:txBody>
      </p:sp>
    </p:spTree>
    <p:extLst>
      <p:ext uri="{BB962C8B-B14F-4D97-AF65-F5344CB8AC3E}">
        <p14:creationId xmlns:p14="http://schemas.microsoft.com/office/powerpoint/2010/main" val="1819606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ong Column and Image">
    <p:bg>
      <p:bgPr>
        <a:blipFill dpi="0" rotWithShape="1">
          <a:blip r:embed="rId2">
            <a:alphaModFix amt="35000"/>
            <a:lum/>
          </a:blip>
          <a:srcRect/>
          <a:stretch>
            <a:fillRect/>
          </a:stretch>
        </a:blipFill>
        <a:effectLst/>
      </p:bgPr>
    </p:bg>
    <p:spTree>
      <p:nvGrpSpPr>
        <p:cNvPr id="1" name=""/>
        <p:cNvGrpSpPr/>
        <p:nvPr/>
      </p:nvGrpSpPr>
      <p:grpSpPr>
        <a:xfrm>
          <a:off x="0" y="0"/>
          <a:ext cx="0" cy="0"/>
          <a:chOff x="0" y="0"/>
          <a:chExt cx="0" cy="0"/>
        </a:xfrm>
      </p:grpSpPr>
      <p:sp>
        <p:nvSpPr>
          <p:cNvPr id="8" name="Content Placeholder 3">
            <a:extLst>
              <a:ext uri="{FF2B5EF4-FFF2-40B4-BE49-F238E27FC236}">
                <a16:creationId xmlns:a16="http://schemas.microsoft.com/office/drawing/2014/main" id="{FA5E9D3D-E391-43B0-9335-27AB8D181717}"/>
              </a:ext>
            </a:extLst>
          </p:cNvPr>
          <p:cNvSpPr>
            <a:spLocks noGrp="1"/>
          </p:cNvSpPr>
          <p:nvPr>
            <p:ph sz="half" idx="2"/>
          </p:nvPr>
        </p:nvSpPr>
        <p:spPr>
          <a:xfrm>
            <a:off x="8129588" y="476250"/>
            <a:ext cx="3705225" cy="5508625"/>
          </a:xfrm>
          <a:prstGeom prst="rect">
            <a:avLst/>
          </a:prstGeom>
        </p:spPr>
        <p:txBody>
          <a:bodyPr tIns="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Placeholder 1">
            <a:extLst>
              <a:ext uri="{FF2B5EF4-FFF2-40B4-BE49-F238E27FC236}">
                <a16:creationId xmlns:a16="http://schemas.microsoft.com/office/drawing/2014/main" id="{9412406D-D13B-8D1D-3BA5-340BD69A1BCD}"/>
              </a:ext>
            </a:extLst>
          </p:cNvPr>
          <p:cNvSpPr>
            <a:spLocks noGrp="1"/>
          </p:cNvSpPr>
          <p:nvPr>
            <p:ph type="title"/>
          </p:nvPr>
        </p:nvSpPr>
        <p:spPr>
          <a:xfrm>
            <a:off x="348314" y="476250"/>
            <a:ext cx="7600486" cy="684214"/>
          </a:xfrm>
          <a:prstGeom prst="rect">
            <a:avLst/>
          </a:prstGeom>
        </p:spPr>
        <p:txBody>
          <a:bodyPr vert="horz" lIns="0" tIns="0" rIns="0" bIns="0" rtlCol="0" anchor="t" anchorCtr="0">
            <a:noAutofit/>
          </a:bodyPr>
          <a:lstStyle/>
          <a:p>
            <a:r>
              <a:rPr lang="en-US" dirty="0"/>
              <a:t>Click to edit Master title style</a:t>
            </a:r>
            <a:endParaRPr lang="en-GB" dirty="0"/>
          </a:p>
        </p:txBody>
      </p:sp>
      <p:sp>
        <p:nvSpPr>
          <p:cNvPr id="9" name="Content Placeholder 2">
            <a:extLst>
              <a:ext uri="{FF2B5EF4-FFF2-40B4-BE49-F238E27FC236}">
                <a16:creationId xmlns:a16="http://schemas.microsoft.com/office/drawing/2014/main" id="{3289BAA1-9492-5262-04CC-FD1DD769C6F3}"/>
              </a:ext>
            </a:extLst>
          </p:cNvPr>
          <p:cNvSpPr>
            <a:spLocks noGrp="1"/>
          </p:cNvSpPr>
          <p:nvPr>
            <p:ph idx="1"/>
          </p:nvPr>
        </p:nvSpPr>
        <p:spPr>
          <a:xfrm>
            <a:off x="348314" y="1419909"/>
            <a:ext cx="7599600" cy="4577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chemeClr val="accent1"/>
              </a:buClr>
              <a:buSzTx/>
              <a:buFont typeface="Calibri" panose="020F050202020403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8883312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Medium Column and Image">
    <p:bg>
      <p:bgPr>
        <a:blipFill dpi="0" rotWithShape="1">
          <a:blip r:embed="rId2">
            <a:alphaModFix amt="35000"/>
            <a:lum/>
          </a:blip>
          <a:srcRect/>
          <a:stretch>
            <a:fillRect/>
          </a:stretch>
        </a:blipFill>
        <a:effectLst/>
      </p:bgPr>
    </p:bg>
    <p:spTree>
      <p:nvGrpSpPr>
        <p:cNvPr id="1" name=""/>
        <p:cNvGrpSpPr/>
        <p:nvPr/>
      </p:nvGrpSpPr>
      <p:grpSpPr>
        <a:xfrm>
          <a:off x="0" y="0"/>
          <a:ext cx="0" cy="0"/>
          <a:chOff x="0" y="0"/>
          <a:chExt cx="0" cy="0"/>
        </a:xfrm>
      </p:grpSpPr>
      <p:sp>
        <p:nvSpPr>
          <p:cNvPr id="8" name="Content Placeholder 3">
            <a:extLst>
              <a:ext uri="{FF2B5EF4-FFF2-40B4-BE49-F238E27FC236}">
                <a16:creationId xmlns:a16="http://schemas.microsoft.com/office/drawing/2014/main" id="{E4477052-1501-4E26-852F-71F0C0E6E944}"/>
              </a:ext>
            </a:extLst>
          </p:cNvPr>
          <p:cNvSpPr>
            <a:spLocks noGrp="1"/>
          </p:cNvSpPr>
          <p:nvPr>
            <p:ph sz="half" idx="2"/>
          </p:nvPr>
        </p:nvSpPr>
        <p:spPr>
          <a:xfrm>
            <a:off x="6188077" y="476250"/>
            <a:ext cx="5646736" cy="5508625"/>
          </a:xfrm>
          <a:prstGeom prst="rect">
            <a:avLst/>
          </a:prstGeom>
        </p:spPr>
        <p:txBody>
          <a:bodyPr/>
          <a:lstStyle>
            <a:lvl1pPr marL="216000" indent="-216000">
              <a:buFont typeface="Calibri" panose="020F0502020204030204" pitchFamily="34" charset="0"/>
              <a:buChar cha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itle Placeholder 1">
            <a:extLst>
              <a:ext uri="{FF2B5EF4-FFF2-40B4-BE49-F238E27FC236}">
                <a16:creationId xmlns:a16="http://schemas.microsoft.com/office/drawing/2014/main" id="{31788F59-82C9-5062-E29F-74962262CAC1}"/>
              </a:ext>
            </a:extLst>
          </p:cNvPr>
          <p:cNvSpPr>
            <a:spLocks noGrp="1"/>
          </p:cNvSpPr>
          <p:nvPr>
            <p:ph type="title"/>
          </p:nvPr>
        </p:nvSpPr>
        <p:spPr>
          <a:xfrm>
            <a:off x="348314" y="476250"/>
            <a:ext cx="5648400" cy="684214"/>
          </a:xfrm>
          <a:prstGeom prst="rect">
            <a:avLst/>
          </a:prstGeom>
        </p:spPr>
        <p:txBody>
          <a:bodyPr vert="horz" lIns="0" tIns="0" rIns="0" bIns="0" rtlCol="0" anchor="t" anchorCtr="0">
            <a:noAutofit/>
          </a:bodyPr>
          <a:lstStyle/>
          <a:p>
            <a:r>
              <a:rPr lang="en-US" dirty="0"/>
              <a:t>Click to edit Master title style</a:t>
            </a:r>
            <a:endParaRPr lang="en-GB" dirty="0"/>
          </a:p>
        </p:txBody>
      </p:sp>
      <p:sp>
        <p:nvSpPr>
          <p:cNvPr id="5" name="Content Placeholder 2">
            <a:extLst>
              <a:ext uri="{FF2B5EF4-FFF2-40B4-BE49-F238E27FC236}">
                <a16:creationId xmlns:a16="http://schemas.microsoft.com/office/drawing/2014/main" id="{06A5CC0F-E306-05B4-78E4-AA128A57F12A}"/>
              </a:ext>
            </a:extLst>
          </p:cNvPr>
          <p:cNvSpPr>
            <a:spLocks noGrp="1"/>
          </p:cNvSpPr>
          <p:nvPr>
            <p:ph idx="1"/>
          </p:nvPr>
        </p:nvSpPr>
        <p:spPr>
          <a:xfrm>
            <a:off x="348314" y="1419909"/>
            <a:ext cx="5648400" cy="4577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chemeClr val="accent1"/>
              </a:buClr>
              <a:buSzTx/>
              <a:buFont typeface="Calibri" panose="020F050202020403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7945350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mall Column and Image">
    <p:bg>
      <p:bgPr>
        <a:blipFill dpi="0" rotWithShape="1">
          <a:blip r:embed="rId2">
            <a:alphaModFix amt="35000"/>
            <a:lum/>
          </a:blip>
          <a:srcRect/>
          <a:stretch>
            <a:fillRect/>
          </a:stretch>
        </a:blipFill>
        <a:effectLst/>
      </p:bgPr>
    </p:bg>
    <p:spTree>
      <p:nvGrpSpPr>
        <p:cNvPr id="1" name=""/>
        <p:cNvGrpSpPr/>
        <p:nvPr/>
      </p:nvGrpSpPr>
      <p:grpSpPr>
        <a:xfrm>
          <a:off x="0" y="0"/>
          <a:ext cx="0" cy="0"/>
          <a:chOff x="0" y="0"/>
          <a:chExt cx="0" cy="0"/>
        </a:xfrm>
      </p:grpSpPr>
      <p:sp>
        <p:nvSpPr>
          <p:cNvPr id="8" name="Content Placeholder 3">
            <a:extLst>
              <a:ext uri="{FF2B5EF4-FFF2-40B4-BE49-F238E27FC236}">
                <a16:creationId xmlns:a16="http://schemas.microsoft.com/office/drawing/2014/main" id="{0D0E12FD-03AF-4087-AFA2-EA9EE8CFB1A2}"/>
              </a:ext>
            </a:extLst>
          </p:cNvPr>
          <p:cNvSpPr>
            <a:spLocks noGrp="1"/>
          </p:cNvSpPr>
          <p:nvPr>
            <p:ph sz="half" idx="2"/>
          </p:nvPr>
        </p:nvSpPr>
        <p:spPr>
          <a:xfrm>
            <a:off x="4238625" y="476250"/>
            <a:ext cx="7598175" cy="5508625"/>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2">
            <a:extLst>
              <a:ext uri="{FF2B5EF4-FFF2-40B4-BE49-F238E27FC236}">
                <a16:creationId xmlns:a16="http://schemas.microsoft.com/office/drawing/2014/main" id="{8FAFF4E0-5C86-12AE-2382-2817358EDF53}"/>
              </a:ext>
            </a:extLst>
          </p:cNvPr>
          <p:cNvSpPr>
            <a:spLocks noGrp="1"/>
          </p:cNvSpPr>
          <p:nvPr>
            <p:ph idx="1"/>
          </p:nvPr>
        </p:nvSpPr>
        <p:spPr>
          <a:xfrm>
            <a:off x="348314" y="1419909"/>
            <a:ext cx="3700800" cy="4577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chemeClr val="accent1"/>
              </a:buClr>
              <a:buSzTx/>
              <a:buFont typeface="Calibri" panose="020F050202020403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itle Placeholder 1">
            <a:extLst>
              <a:ext uri="{FF2B5EF4-FFF2-40B4-BE49-F238E27FC236}">
                <a16:creationId xmlns:a16="http://schemas.microsoft.com/office/drawing/2014/main" id="{4D35201E-3D50-5C2D-369C-163E9789F7FE}"/>
              </a:ext>
            </a:extLst>
          </p:cNvPr>
          <p:cNvSpPr>
            <a:spLocks noGrp="1"/>
          </p:cNvSpPr>
          <p:nvPr>
            <p:ph type="title"/>
          </p:nvPr>
        </p:nvSpPr>
        <p:spPr>
          <a:xfrm>
            <a:off x="348314" y="476250"/>
            <a:ext cx="3700800" cy="684214"/>
          </a:xfrm>
          <a:prstGeom prst="rect">
            <a:avLst/>
          </a:prstGeom>
        </p:spPr>
        <p:txBody>
          <a:bodyPr vert="horz" lIns="0" tIns="0" rIns="0" bIns="0" rtlCol="0" anchor="t" anchorCtr="0">
            <a:noAutofit/>
          </a:bodyPr>
          <a:lstStyle/>
          <a:p>
            <a:r>
              <a:rPr lang="en-US" dirty="0"/>
              <a:t>Click to edit Master title style</a:t>
            </a:r>
            <a:endParaRPr lang="en-GB" dirty="0"/>
          </a:p>
        </p:txBody>
      </p:sp>
    </p:spTree>
    <p:extLst>
      <p:ext uri="{BB962C8B-B14F-4D97-AF65-F5344CB8AC3E}">
        <p14:creationId xmlns:p14="http://schemas.microsoft.com/office/powerpoint/2010/main" val="1972205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hree Columns ">
    <p:bg>
      <p:bgPr>
        <a:blipFill dpi="0" rotWithShape="1">
          <a:blip r:embed="rId2">
            <a:alphaModFix amt="35000"/>
            <a:lum/>
          </a:blip>
          <a:srcRect/>
          <a:stretch>
            <a:fillRect/>
          </a:stretch>
        </a:blipFill>
        <a:effectLst/>
      </p:bgPr>
    </p:bg>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9D6752F1-DD44-6064-E954-1F249773F056}"/>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dirty="0"/>
              <a:t>Click to edit Master title style</a:t>
            </a:r>
            <a:endParaRPr lang="en-GB" dirty="0"/>
          </a:p>
        </p:txBody>
      </p:sp>
      <p:sp>
        <p:nvSpPr>
          <p:cNvPr id="6" name="Content Placeholder 2">
            <a:extLst>
              <a:ext uri="{FF2B5EF4-FFF2-40B4-BE49-F238E27FC236}">
                <a16:creationId xmlns:a16="http://schemas.microsoft.com/office/drawing/2014/main" id="{74038C46-1B7F-5C1A-91C4-575D5C407648}"/>
              </a:ext>
            </a:extLst>
          </p:cNvPr>
          <p:cNvSpPr>
            <a:spLocks noGrp="1"/>
          </p:cNvSpPr>
          <p:nvPr>
            <p:ph idx="1"/>
          </p:nvPr>
        </p:nvSpPr>
        <p:spPr>
          <a:xfrm>
            <a:off x="348314" y="1419909"/>
            <a:ext cx="3700800" cy="4577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chemeClr val="accent1"/>
              </a:buClr>
              <a:buSzTx/>
              <a:buFont typeface="Calibri" panose="020F050202020403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Content Placeholder 2">
            <a:extLst>
              <a:ext uri="{FF2B5EF4-FFF2-40B4-BE49-F238E27FC236}">
                <a16:creationId xmlns:a16="http://schemas.microsoft.com/office/drawing/2014/main" id="{096966B4-BF13-2584-7087-AF61FF06D2DA}"/>
              </a:ext>
            </a:extLst>
          </p:cNvPr>
          <p:cNvSpPr>
            <a:spLocks noGrp="1"/>
          </p:cNvSpPr>
          <p:nvPr>
            <p:ph idx="10"/>
          </p:nvPr>
        </p:nvSpPr>
        <p:spPr>
          <a:xfrm>
            <a:off x="4242290" y="1419909"/>
            <a:ext cx="3700800" cy="4577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chemeClr val="accent1"/>
              </a:buClr>
              <a:buSzTx/>
              <a:buFont typeface="Calibri" panose="020F050202020403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Content Placeholder 2">
            <a:extLst>
              <a:ext uri="{FF2B5EF4-FFF2-40B4-BE49-F238E27FC236}">
                <a16:creationId xmlns:a16="http://schemas.microsoft.com/office/drawing/2014/main" id="{CD6C70AC-AF90-A359-385D-D372D83AC6EC}"/>
              </a:ext>
            </a:extLst>
          </p:cNvPr>
          <p:cNvSpPr>
            <a:spLocks noGrp="1"/>
          </p:cNvSpPr>
          <p:nvPr>
            <p:ph idx="11"/>
          </p:nvPr>
        </p:nvSpPr>
        <p:spPr>
          <a:xfrm>
            <a:off x="8130045" y="1419909"/>
            <a:ext cx="3700800" cy="4577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chemeClr val="accent1"/>
              </a:buClr>
              <a:buSzTx/>
              <a:buFont typeface="Calibri" panose="020F050202020403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6838592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hree Contents - version 2">
    <p:bg>
      <p:bgPr>
        <a:blipFill dpi="0" rotWithShape="1">
          <a:blip r:embed="rId2">
            <a:alphaModFix amt="35000"/>
            <a:lum/>
          </a:blip>
          <a:srcRect/>
          <a:stretch>
            <a:fillRect/>
          </a:stretch>
        </a:blipFill>
        <a:effectLst/>
      </p:bgPr>
    </p:bg>
    <p:spTree>
      <p:nvGrpSpPr>
        <p:cNvPr id="1" name=""/>
        <p:cNvGrpSpPr/>
        <p:nvPr/>
      </p:nvGrpSpPr>
      <p:grpSpPr>
        <a:xfrm>
          <a:off x="0" y="0"/>
          <a:ext cx="0" cy="0"/>
          <a:chOff x="0" y="0"/>
          <a:chExt cx="0" cy="0"/>
        </a:xfrm>
      </p:grpSpPr>
      <p:sp>
        <p:nvSpPr>
          <p:cNvPr id="14" name="Content Placeholder 2">
            <a:extLst>
              <a:ext uri="{FF2B5EF4-FFF2-40B4-BE49-F238E27FC236}">
                <a16:creationId xmlns:a16="http://schemas.microsoft.com/office/drawing/2014/main" id="{29AF4AA3-BF4E-4E58-A98B-459E5414BF18}"/>
              </a:ext>
            </a:extLst>
          </p:cNvPr>
          <p:cNvSpPr>
            <a:spLocks noGrp="1"/>
          </p:cNvSpPr>
          <p:nvPr>
            <p:ph idx="13"/>
          </p:nvPr>
        </p:nvSpPr>
        <p:spPr>
          <a:xfrm>
            <a:off x="6188075" y="1412875"/>
            <a:ext cx="5648229" cy="2196000"/>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chemeClr val="accent1"/>
              </a:buClr>
              <a:buSzTx/>
              <a:buFont typeface="Calibri" panose="020F050202020403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Content Placeholder 2">
            <a:extLst>
              <a:ext uri="{FF2B5EF4-FFF2-40B4-BE49-F238E27FC236}">
                <a16:creationId xmlns:a16="http://schemas.microsoft.com/office/drawing/2014/main" id="{AE6335D6-10EE-4312-850E-C74CE43D14F8}"/>
              </a:ext>
            </a:extLst>
          </p:cNvPr>
          <p:cNvSpPr>
            <a:spLocks noGrp="1"/>
          </p:cNvSpPr>
          <p:nvPr>
            <p:ph idx="14"/>
          </p:nvPr>
        </p:nvSpPr>
        <p:spPr>
          <a:xfrm>
            <a:off x="6188075" y="3788874"/>
            <a:ext cx="5648229" cy="2196000"/>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chemeClr val="accent1"/>
              </a:buClr>
              <a:buSzTx/>
              <a:buFont typeface="Calibri" panose="020F050202020403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Title Placeholder 1">
            <a:extLst>
              <a:ext uri="{FF2B5EF4-FFF2-40B4-BE49-F238E27FC236}">
                <a16:creationId xmlns:a16="http://schemas.microsoft.com/office/drawing/2014/main" id="{1879340F-A91E-793B-DB2C-E6319A106949}"/>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dirty="0"/>
              <a:t>Click to edit Master title style</a:t>
            </a:r>
            <a:endParaRPr lang="en-GB" dirty="0"/>
          </a:p>
        </p:txBody>
      </p:sp>
      <p:sp>
        <p:nvSpPr>
          <p:cNvPr id="4" name="Content Placeholder 2">
            <a:extLst>
              <a:ext uri="{FF2B5EF4-FFF2-40B4-BE49-F238E27FC236}">
                <a16:creationId xmlns:a16="http://schemas.microsoft.com/office/drawing/2014/main" id="{A2C2C05F-BE7E-FCC8-E4F1-534D47BA6E0D}"/>
              </a:ext>
            </a:extLst>
          </p:cNvPr>
          <p:cNvSpPr>
            <a:spLocks noGrp="1"/>
          </p:cNvSpPr>
          <p:nvPr>
            <p:ph idx="1"/>
          </p:nvPr>
        </p:nvSpPr>
        <p:spPr>
          <a:xfrm>
            <a:off x="348314" y="1419909"/>
            <a:ext cx="5648400" cy="4577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chemeClr val="accent1"/>
              </a:buClr>
              <a:buSzTx/>
              <a:buFont typeface="Calibri" panose="020F050202020403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1264132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hree Contents - version 3">
    <p:bg>
      <p:bgPr>
        <a:blipFill dpi="0" rotWithShape="1">
          <a:blip r:embed="rId2">
            <a:alphaModFix amt="35000"/>
            <a:lum/>
          </a:blip>
          <a:srcRect/>
          <a:stretch>
            <a:fillRect/>
          </a:stretch>
        </a:blipFill>
        <a:effectLst/>
      </p:bgPr>
    </p:bg>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FD2B6EB0-1257-0B88-6CEA-A907F527CBDB}"/>
              </a:ext>
            </a:extLst>
          </p:cNvPr>
          <p:cNvSpPr>
            <a:spLocks noGrp="1"/>
          </p:cNvSpPr>
          <p:nvPr>
            <p:ph idx="15"/>
          </p:nvPr>
        </p:nvSpPr>
        <p:spPr>
          <a:xfrm>
            <a:off x="348314" y="1419909"/>
            <a:ext cx="5648400" cy="2196000"/>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chemeClr val="accent1"/>
              </a:buClr>
              <a:buSzTx/>
              <a:buFont typeface="Calibri" panose="020F050202020403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Title Placeholder 1">
            <a:extLst>
              <a:ext uri="{FF2B5EF4-FFF2-40B4-BE49-F238E27FC236}">
                <a16:creationId xmlns:a16="http://schemas.microsoft.com/office/drawing/2014/main" id="{C25A15FD-FCFE-41A1-C6B5-5CE0B91372C2}"/>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dirty="0"/>
              <a:t>Click to edit Master title style</a:t>
            </a:r>
            <a:endParaRPr lang="en-GB" dirty="0"/>
          </a:p>
        </p:txBody>
      </p:sp>
      <p:sp>
        <p:nvSpPr>
          <p:cNvPr id="7" name="Content Placeholder 2">
            <a:extLst>
              <a:ext uri="{FF2B5EF4-FFF2-40B4-BE49-F238E27FC236}">
                <a16:creationId xmlns:a16="http://schemas.microsoft.com/office/drawing/2014/main" id="{26B50135-6C53-A72F-F914-BC2FE80FC5BE}"/>
              </a:ext>
            </a:extLst>
          </p:cNvPr>
          <p:cNvSpPr>
            <a:spLocks noGrp="1"/>
          </p:cNvSpPr>
          <p:nvPr>
            <p:ph idx="16"/>
          </p:nvPr>
        </p:nvSpPr>
        <p:spPr>
          <a:xfrm>
            <a:off x="348314" y="3777909"/>
            <a:ext cx="5648400" cy="2219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chemeClr val="accent1"/>
              </a:buClr>
              <a:buSzTx/>
              <a:buFont typeface="Calibri" panose="020F050202020403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Content Placeholder 2">
            <a:extLst>
              <a:ext uri="{FF2B5EF4-FFF2-40B4-BE49-F238E27FC236}">
                <a16:creationId xmlns:a16="http://schemas.microsoft.com/office/drawing/2014/main" id="{8D553A3B-2E82-66B7-1344-9CE126DC630F}"/>
              </a:ext>
            </a:extLst>
          </p:cNvPr>
          <p:cNvSpPr>
            <a:spLocks noGrp="1"/>
          </p:cNvSpPr>
          <p:nvPr>
            <p:ph idx="13"/>
          </p:nvPr>
        </p:nvSpPr>
        <p:spPr>
          <a:xfrm>
            <a:off x="6188075" y="1412875"/>
            <a:ext cx="5648229" cy="4579200"/>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chemeClr val="accent1"/>
              </a:buClr>
              <a:buSzTx/>
              <a:buFont typeface="Calibri" panose="020F050202020403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655345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ree Contents - version 4">
    <p:bg>
      <p:bgPr>
        <a:blipFill dpi="0" rotWithShape="1">
          <a:blip r:embed="rId2">
            <a:alphaModFix amt="35000"/>
            <a:lum/>
          </a:blip>
          <a:srcRect/>
          <a:stretch>
            <a:fillRect/>
          </a:stretch>
        </a:blipFill>
        <a:effectLst/>
      </p:bgPr>
    </p:bg>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91222AB4-9340-5454-7108-89E9C3E75E77}"/>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dirty="0"/>
              <a:t>Click to edit Master title style</a:t>
            </a:r>
            <a:endParaRPr lang="en-GB" dirty="0"/>
          </a:p>
        </p:txBody>
      </p:sp>
      <p:sp>
        <p:nvSpPr>
          <p:cNvPr id="4" name="Content Placeholder 2">
            <a:extLst>
              <a:ext uri="{FF2B5EF4-FFF2-40B4-BE49-F238E27FC236}">
                <a16:creationId xmlns:a16="http://schemas.microsoft.com/office/drawing/2014/main" id="{D430803C-7B10-D218-299D-C6BE2C2AC02D}"/>
              </a:ext>
            </a:extLst>
          </p:cNvPr>
          <p:cNvSpPr>
            <a:spLocks noGrp="1"/>
          </p:cNvSpPr>
          <p:nvPr>
            <p:ph idx="1"/>
          </p:nvPr>
        </p:nvSpPr>
        <p:spPr>
          <a:xfrm>
            <a:off x="348314" y="1419909"/>
            <a:ext cx="11480800" cy="2196000"/>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chemeClr val="accent1"/>
              </a:buClr>
              <a:buSzTx/>
              <a:buFont typeface="Calibri" panose="020F050202020403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Content Placeholder 2">
            <a:extLst>
              <a:ext uri="{FF2B5EF4-FFF2-40B4-BE49-F238E27FC236}">
                <a16:creationId xmlns:a16="http://schemas.microsoft.com/office/drawing/2014/main" id="{2B34803A-446A-9522-63F2-BEBAAE518E58}"/>
              </a:ext>
            </a:extLst>
          </p:cNvPr>
          <p:cNvSpPr>
            <a:spLocks noGrp="1"/>
          </p:cNvSpPr>
          <p:nvPr>
            <p:ph idx="16"/>
          </p:nvPr>
        </p:nvSpPr>
        <p:spPr>
          <a:xfrm>
            <a:off x="348314" y="3777909"/>
            <a:ext cx="5648400" cy="2219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chemeClr val="accent1"/>
              </a:buClr>
              <a:buSzTx/>
              <a:buFont typeface="Calibri" panose="020F050202020403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Content Placeholder 2">
            <a:extLst>
              <a:ext uri="{FF2B5EF4-FFF2-40B4-BE49-F238E27FC236}">
                <a16:creationId xmlns:a16="http://schemas.microsoft.com/office/drawing/2014/main" id="{109B04A6-5503-A4A1-4CF4-971EF8FA16C5}"/>
              </a:ext>
            </a:extLst>
          </p:cNvPr>
          <p:cNvSpPr>
            <a:spLocks noGrp="1"/>
          </p:cNvSpPr>
          <p:nvPr>
            <p:ph idx="14"/>
          </p:nvPr>
        </p:nvSpPr>
        <p:spPr>
          <a:xfrm>
            <a:off x="6188075" y="3777909"/>
            <a:ext cx="5648229" cy="2219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chemeClr val="accent1"/>
              </a:buClr>
              <a:buSzTx/>
              <a:buFont typeface="Calibri" panose="020F050202020403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1918569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ree Contents - version 5">
    <p:bg>
      <p:bgPr>
        <a:blipFill dpi="0" rotWithShape="1">
          <a:blip r:embed="rId2">
            <a:alphaModFix amt="35000"/>
            <a:lum/>
          </a:blip>
          <a:srcRect/>
          <a:stretch>
            <a:fillRect/>
          </a:stretch>
        </a:blipFill>
        <a:effectLst/>
      </p:bgPr>
    </p:bg>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AAE64EF5-5F1A-0748-C19A-D17FD5B3B8AA}"/>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dirty="0"/>
              <a:t>Click to edit Master title style</a:t>
            </a:r>
            <a:endParaRPr lang="en-GB" dirty="0"/>
          </a:p>
        </p:txBody>
      </p:sp>
      <p:sp>
        <p:nvSpPr>
          <p:cNvPr id="4" name="Content Placeholder 12">
            <a:extLst>
              <a:ext uri="{FF2B5EF4-FFF2-40B4-BE49-F238E27FC236}">
                <a16:creationId xmlns:a16="http://schemas.microsoft.com/office/drawing/2014/main" id="{D47C667E-1397-1DA9-3B09-017C13575DFE}"/>
              </a:ext>
            </a:extLst>
          </p:cNvPr>
          <p:cNvSpPr>
            <a:spLocks noGrp="1"/>
          </p:cNvSpPr>
          <p:nvPr>
            <p:ph sz="quarter" idx="10"/>
          </p:nvPr>
        </p:nvSpPr>
        <p:spPr>
          <a:xfrm>
            <a:off x="348314" y="1419910"/>
            <a:ext cx="5655611" cy="21960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Content Placeholder 12">
            <a:extLst>
              <a:ext uri="{FF2B5EF4-FFF2-40B4-BE49-F238E27FC236}">
                <a16:creationId xmlns:a16="http://schemas.microsoft.com/office/drawing/2014/main" id="{9CD144C4-8F84-3E49-3D70-373B26E67F70}"/>
              </a:ext>
            </a:extLst>
          </p:cNvPr>
          <p:cNvSpPr>
            <a:spLocks noGrp="1"/>
          </p:cNvSpPr>
          <p:nvPr>
            <p:ph sz="quarter" idx="11"/>
          </p:nvPr>
        </p:nvSpPr>
        <p:spPr>
          <a:xfrm>
            <a:off x="6184900" y="1419910"/>
            <a:ext cx="5655611" cy="21960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7" name="Content Placeholder 2">
            <a:extLst>
              <a:ext uri="{FF2B5EF4-FFF2-40B4-BE49-F238E27FC236}">
                <a16:creationId xmlns:a16="http://schemas.microsoft.com/office/drawing/2014/main" id="{0A1A845D-9959-78DB-063F-DF993E4428A4}"/>
              </a:ext>
            </a:extLst>
          </p:cNvPr>
          <p:cNvSpPr>
            <a:spLocks noGrp="1"/>
          </p:cNvSpPr>
          <p:nvPr>
            <p:ph idx="16"/>
          </p:nvPr>
        </p:nvSpPr>
        <p:spPr>
          <a:xfrm>
            <a:off x="348314" y="3777909"/>
            <a:ext cx="11480400" cy="2219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chemeClr val="accent1"/>
              </a:buClr>
              <a:buSzTx/>
              <a:buFont typeface="Calibri" panose="020F050202020403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1019496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our Contents">
    <p:bg>
      <p:bgPr>
        <a:blipFill dpi="0" rotWithShape="1">
          <a:blip r:embed="rId2">
            <a:alphaModFix amt="35000"/>
            <a:lum/>
          </a:blip>
          <a:srcRect/>
          <a:stretch>
            <a:fillRect/>
          </a:stretch>
        </a:blipFill>
        <a:effectLst/>
      </p:bgPr>
    </p:bg>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EC24616C-D896-B389-2FF8-A59BB8B10910}"/>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dirty="0"/>
              <a:t>Click to edit Master title style</a:t>
            </a:r>
            <a:endParaRPr lang="en-GB" dirty="0"/>
          </a:p>
        </p:txBody>
      </p:sp>
      <p:sp>
        <p:nvSpPr>
          <p:cNvPr id="4" name="Content Placeholder 12">
            <a:extLst>
              <a:ext uri="{FF2B5EF4-FFF2-40B4-BE49-F238E27FC236}">
                <a16:creationId xmlns:a16="http://schemas.microsoft.com/office/drawing/2014/main" id="{2DEA4315-570C-6B44-BDDB-41375F3F5AEB}"/>
              </a:ext>
            </a:extLst>
          </p:cNvPr>
          <p:cNvSpPr>
            <a:spLocks noGrp="1"/>
          </p:cNvSpPr>
          <p:nvPr>
            <p:ph sz="quarter" idx="10"/>
          </p:nvPr>
        </p:nvSpPr>
        <p:spPr>
          <a:xfrm>
            <a:off x="348314" y="1419910"/>
            <a:ext cx="5655611" cy="21960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Content Placeholder 12">
            <a:extLst>
              <a:ext uri="{FF2B5EF4-FFF2-40B4-BE49-F238E27FC236}">
                <a16:creationId xmlns:a16="http://schemas.microsoft.com/office/drawing/2014/main" id="{1D8A4818-0C5C-40B5-49C6-65569B842DC3}"/>
              </a:ext>
            </a:extLst>
          </p:cNvPr>
          <p:cNvSpPr>
            <a:spLocks noGrp="1"/>
          </p:cNvSpPr>
          <p:nvPr>
            <p:ph sz="quarter" idx="11"/>
          </p:nvPr>
        </p:nvSpPr>
        <p:spPr>
          <a:xfrm>
            <a:off x="6184900" y="1419910"/>
            <a:ext cx="5655611" cy="21960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6" name="Content Placeholder 2">
            <a:extLst>
              <a:ext uri="{FF2B5EF4-FFF2-40B4-BE49-F238E27FC236}">
                <a16:creationId xmlns:a16="http://schemas.microsoft.com/office/drawing/2014/main" id="{AE0C6272-6D2F-5D5B-9A93-1AC45668F998}"/>
              </a:ext>
            </a:extLst>
          </p:cNvPr>
          <p:cNvSpPr>
            <a:spLocks noGrp="1"/>
          </p:cNvSpPr>
          <p:nvPr>
            <p:ph idx="16"/>
          </p:nvPr>
        </p:nvSpPr>
        <p:spPr>
          <a:xfrm>
            <a:off x="348314" y="3777909"/>
            <a:ext cx="5648400" cy="2219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chemeClr val="accent1"/>
              </a:buClr>
              <a:buSzTx/>
              <a:buFont typeface="Calibri" panose="020F050202020403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Content Placeholder 2">
            <a:extLst>
              <a:ext uri="{FF2B5EF4-FFF2-40B4-BE49-F238E27FC236}">
                <a16:creationId xmlns:a16="http://schemas.microsoft.com/office/drawing/2014/main" id="{4222670B-0248-6CAD-DF27-1D8E9B639466}"/>
              </a:ext>
            </a:extLst>
          </p:cNvPr>
          <p:cNvSpPr>
            <a:spLocks noGrp="1"/>
          </p:cNvSpPr>
          <p:nvPr>
            <p:ph idx="14"/>
          </p:nvPr>
        </p:nvSpPr>
        <p:spPr>
          <a:xfrm>
            <a:off x="6188075" y="3777909"/>
            <a:ext cx="5648229" cy="2219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chemeClr val="accent1"/>
              </a:buClr>
              <a:buSzTx/>
              <a:buFont typeface="Calibri" panose="020F050202020403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chemeClr val="accent1"/>
              </a:buClr>
              <a:buSzTx/>
              <a:buFont typeface="Calibri" panose="020F0502020204030204" pitchFamily="34" charset="0"/>
              <a:buChar char="–"/>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65364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954DF360-9D3B-4A56-FAA7-043BCC359DB8}"/>
              </a:ext>
            </a:extLst>
          </p:cNvPr>
          <p:cNvSpPr txBox="1">
            <a:spLocks/>
          </p:cNvSpPr>
          <p:nvPr userDrawn="1"/>
        </p:nvSpPr>
        <p:spPr>
          <a:xfrm>
            <a:off x="338138" y="6133005"/>
            <a:ext cx="904875" cy="365125"/>
          </a:xfrm>
          <a:prstGeom prst="rect">
            <a:avLst/>
          </a:prstGeom>
        </p:spPr>
        <p:txBody>
          <a:bodyPr vert="horz" lIns="0" tIns="0" rIns="0" bIns="0" rtlCol="0" anchor="b" anchorCtr="0"/>
          <a:lstStyle>
            <a:defPPr>
              <a:defRPr lang="en-US"/>
            </a:defPPr>
            <a:lvl1pPr marL="0" algn="l" defTabSz="914400" rtl="0" eaLnBrk="1" latinLnBrk="0" hangingPunct="1">
              <a:lnSpc>
                <a:spcPct val="85000"/>
              </a:lnSpc>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85000"/>
              </a:lnSpc>
              <a:spcBef>
                <a:spcPts val="0"/>
              </a:spcBef>
              <a:spcAft>
                <a:spcPts val="0"/>
              </a:spcAft>
              <a:buClrTx/>
              <a:buSzTx/>
              <a:buFontTx/>
              <a:buNone/>
              <a:tabLst/>
              <a:defRPr/>
            </a:pPr>
            <a:r>
              <a:rPr kumimoji="0" lang="en-GB" sz="1200" b="0" i="0" u="none" strike="noStrike" kern="1200" cap="none" spc="0" normalizeH="0" baseline="0" noProof="0" dirty="0">
                <a:ln>
                  <a:noFill/>
                </a:ln>
                <a:solidFill>
                  <a:schemeClr val="bg1"/>
                </a:solidFill>
                <a:effectLst/>
                <a:uLnTx/>
                <a:uFillTx/>
                <a:latin typeface="Calibri" panose="020F0502020204030204"/>
                <a:ea typeface="+mn-ea"/>
                <a:cs typeface="+mn-cs"/>
              </a:rPr>
              <a:t>Page </a:t>
            </a:r>
            <a:fld id="{A30585B2-4AE5-4E24-B2F9-21CF896AC489}" type="slidenum">
              <a:rPr kumimoji="0" lang="en-GB" sz="1200" b="0" i="0" u="none" strike="noStrike" kern="1200" cap="none" spc="0" normalizeH="0" baseline="0" noProof="0" smtClean="0">
                <a:ln>
                  <a:noFill/>
                </a:ln>
                <a:solidFill>
                  <a:schemeClr val="bg1"/>
                </a:solidFill>
                <a:effectLst/>
                <a:uLnTx/>
                <a:uFillTx/>
                <a:latin typeface="Calibri" panose="020F0502020204030204"/>
                <a:ea typeface="+mn-ea"/>
                <a:cs typeface="+mn-cs"/>
              </a:rPr>
              <a:pPr marL="0" marR="0" lvl="0" indent="0" algn="l" defTabSz="914400" rtl="0" eaLnBrk="1" fontAlgn="auto" latinLnBrk="0" hangingPunct="1">
                <a:lnSpc>
                  <a:spcPct val="85000"/>
                </a:lnSpc>
                <a:spcBef>
                  <a:spcPts val="0"/>
                </a:spcBef>
                <a:spcAft>
                  <a:spcPts val="0"/>
                </a:spcAft>
                <a:buClrTx/>
                <a:buSzTx/>
                <a:buFontTx/>
                <a:buNone/>
                <a:tabLst/>
                <a:defRPr/>
              </a:pPr>
              <a:t>‹#›</a:t>
            </a:fld>
            <a:endParaRPr kumimoji="0" lang="en-GB" sz="1200" b="0"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pic>
        <p:nvPicPr>
          <p:cNvPr id="7" name="Graphic 6">
            <a:extLst>
              <a:ext uri="{FF2B5EF4-FFF2-40B4-BE49-F238E27FC236}">
                <a16:creationId xmlns:a16="http://schemas.microsoft.com/office/drawing/2014/main" id="{F4998B1B-9E99-7A70-3A9F-1DF5098237A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670000" y="6247807"/>
            <a:ext cx="1166400" cy="250323"/>
          </a:xfrm>
          <a:prstGeom prst="rect">
            <a:avLst/>
          </a:prstGeom>
        </p:spPr>
      </p:pic>
      <p:sp>
        <p:nvSpPr>
          <p:cNvPr id="8" name="Footer Placeholder 4">
            <a:extLst>
              <a:ext uri="{FF2B5EF4-FFF2-40B4-BE49-F238E27FC236}">
                <a16:creationId xmlns:a16="http://schemas.microsoft.com/office/drawing/2014/main" id="{5EB6EAFC-F44F-91EE-4A03-509CCD3730E5}"/>
              </a:ext>
            </a:extLst>
          </p:cNvPr>
          <p:cNvSpPr txBox="1">
            <a:spLocks/>
          </p:cNvSpPr>
          <p:nvPr userDrawn="1"/>
        </p:nvSpPr>
        <p:spPr>
          <a:xfrm>
            <a:off x="3518016" y="6259022"/>
            <a:ext cx="4511047" cy="239108"/>
          </a:xfrm>
          <a:prstGeom prst="rect">
            <a:avLst/>
          </a:prstGeom>
        </p:spPr>
        <p:txBody>
          <a:bodyPr vert="horz" lIns="0" tIns="0" rIns="0" bIns="0" rtlCol="0" anchor="b" anchorCtr="0">
            <a:normAutofit/>
          </a:bodyPr>
          <a:lstStyle>
            <a:defPPr>
              <a:defRPr lang="en-US"/>
            </a:defPPr>
            <a:lvl1pPr marL="0" algn="ctr" defTabSz="914400" rtl="0" eaLnBrk="1" latinLnBrk="0" hangingPunct="1">
              <a:lnSpc>
                <a:spcPct val="85000"/>
              </a:lnSpc>
              <a:defRPr sz="7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a:solidFill>
                  <a:schemeClr val="bg1"/>
                </a:solidFill>
              </a:rPr>
              <a:t>Copyright © </a:t>
            </a:r>
            <a:fld id="{0AEACA82-443F-F143-97A9-1017F472789A}" type="datetimeyyyy">
              <a:rPr lang="en-US" smtClean="0">
                <a:solidFill>
                  <a:schemeClr val="bg1"/>
                </a:solidFill>
              </a:rPr>
              <a:pPr algn="ctr"/>
              <a:t>2024</a:t>
            </a:fld>
            <a:r>
              <a:rPr lang="en-US" dirty="0">
                <a:solidFill>
                  <a:schemeClr val="bg1"/>
                </a:solidFill>
              </a:rPr>
              <a:t>. All rights reserved. Informa Tech, a trading division of Informa PLC</a:t>
            </a:r>
            <a:endParaRPr lang="en-GB" dirty="0">
              <a:solidFill>
                <a:schemeClr val="bg1"/>
              </a:solidFill>
            </a:endParaRPr>
          </a:p>
        </p:txBody>
      </p:sp>
      <p:pic>
        <p:nvPicPr>
          <p:cNvPr id="11" name="Graphic 10">
            <a:extLst>
              <a:ext uri="{FF2B5EF4-FFF2-40B4-BE49-F238E27FC236}">
                <a16:creationId xmlns:a16="http://schemas.microsoft.com/office/drawing/2014/main" id="{06449409-B89F-1EAD-3595-1290E9E8BF5C}"/>
              </a:ext>
            </a:extLst>
          </p:cNvPr>
          <p:cNvPicPr>
            <a:picLocks noChangeAspect="1"/>
          </p:cNvPicPr>
          <p:nvPr userDrawn="1"/>
        </p:nvPicPr>
        <p:blipFill>
          <a:blip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10670000" y="6247807"/>
            <a:ext cx="1166400" cy="250323"/>
          </a:xfrm>
          <a:prstGeom prst="rect">
            <a:avLst/>
          </a:prstGeom>
        </p:spPr>
      </p:pic>
      <p:sp>
        <p:nvSpPr>
          <p:cNvPr id="12" name="Footer Placeholder 4">
            <a:extLst>
              <a:ext uri="{FF2B5EF4-FFF2-40B4-BE49-F238E27FC236}">
                <a16:creationId xmlns:a16="http://schemas.microsoft.com/office/drawing/2014/main" id="{17419D14-9110-012F-120D-A8BA1E2F7045}"/>
              </a:ext>
            </a:extLst>
          </p:cNvPr>
          <p:cNvSpPr txBox="1">
            <a:spLocks/>
          </p:cNvSpPr>
          <p:nvPr userDrawn="1"/>
        </p:nvSpPr>
        <p:spPr>
          <a:xfrm>
            <a:off x="3518016" y="6259022"/>
            <a:ext cx="4511047" cy="239108"/>
          </a:xfrm>
          <a:prstGeom prst="rect">
            <a:avLst/>
          </a:prstGeom>
        </p:spPr>
        <p:txBody>
          <a:bodyPr vert="horz" lIns="0" tIns="0" rIns="0" bIns="0" rtlCol="0" anchor="b" anchorCtr="0">
            <a:normAutofit/>
          </a:bodyPr>
          <a:lstStyle>
            <a:defPPr>
              <a:defRPr lang="en-US"/>
            </a:defPPr>
            <a:lvl1pPr marL="0" algn="ctr" defTabSz="914400" rtl="0" eaLnBrk="1" latinLnBrk="0" hangingPunct="1">
              <a:lnSpc>
                <a:spcPct val="85000"/>
              </a:lnSpc>
              <a:defRPr sz="7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a:solidFill>
                  <a:schemeClr val="tx1"/>
                </a:solidFill>
              </a:rPr>
              <a:t>Copyright © </a:t>
            </a:r>
            <a:fld id="{0AEACA82-443F-F143-97A9-1017F472789A}" type="datetimeyyyy">
              <a:rPr lang="en-US" smtClean="0">
                <a:solidFill>
                  <a:schemeClr val="tx1"/>
                </a:solidFill>
              </a:rPr>
              <a:pPr algn="ctr"/>
              <a:t>2024</a:t>
            </a:fld>
            <a:r>
              <a:rPr lang="en-US" dirty="0">
                <a:solidFill>
                  <a:schemeClr val="tx1"/>
                </a:solidFill>
              </a:rPr>
              <a:t>. All rights reserved. Informa Tech, a trading division of Informa PLC</a:t>
            </a:r>
            <a:endParaRPr lang="en-GB" dirty="0">
              <a:solidFill>
                <a:schemeClr val="tx1"/>
              </a:solidFill>
            </a:endParaRPr>
          </a:p>
        </p:txBody>
      </p:sp>
      <p:sp>
        <p:nvSpPr>
          <p:cNvPr id="13" name="Slide Number Placeholder 5">
            <a:extLst>
              <a:ext uri="{FF2B5EF4-FFF2-40B4-BE49-F238E27FC236}">
                <a16:creationId xmlns:a16="http://schemas.microsoft.com/office/drawing/2014/main" id="{AC67A5E3-859E-6C58-F743-30363F4D25AE}"/>
              </a:ext>
            </a:extLst>
          </p:cNvPr>
          <p:cNvSpPr txBox="1">
            <a:spLocks/>
          </p:cNvSpPr>
          <p:nvPr userDrawn="1"/>
        </p:nvSpPr>
        <p:spPr>
          <a:xfrm>
            <a:off x="338138" y="6133005"/>
            <a:ext cx="904875" cy="365125"/>
          </a:xfrm>
          <a:prstGeom prst="rect">
            <a:avLst/>
          </a:prstGeom>
        </p:spPr>
        <p:txBody>
          <a:bodyPr vert="horz" lIns="0" tIns="0" rIns="0" bIns="0" rtlCol="0" anchor="b" anchorCtr="0"/>
          <a:lstStyle>
            <a:defPPr>
              <a:defRPr lang="en-US"/>
            </a:defPPr>
            <a:lvl1pPr marL="0" algn="l" defTabSz="914400" rtl="0" eaLnBrk="1" latinLnBrk="0" hangingPunct="1">
              <a:lnSpc>
                <a:spcPct val="85000"/>
              </a:lnSpc>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85000"/>
              </a:lnSpc>
              <a:spcBef>
                <a:spcPts val="0"/>
              </a:spcBef>
              <a:spcAft>
                <a:spcPts val="0"/>
              </a:spcAft>
              <a:buClrTx/>
              <a:buSzTx/>
              <a:buFontTx/>
              <a:buNone/>
              <a:tabLst/>
              <a:defRPr/>
            </a:pPr>
            <a:r>
              <a:rPr kumimoji="0" lang="en-GB" sz="1200" b="0" i="0" u="none" strike="noStrike" kern="1200" cap="none" spc="0" normalizeH="0" baseline="0" noProof="0" dirty="0">
                <a:ln>
                  <a:noFill/>
                </a:ln>
                <a:solidFill>
                  <a:schemeClr val="tx1"/>
                </a:solidFill>
                <a:effectLst/>
                <a:uLnTx/>
                <a:uFillTx/>
                <a:latin typeface="Calibri" panose="020F0502020204030204"/>
                <a:ea typeface="+mn-ea"/>
                <a:cs typeface="+mn-cs"/>
              </a:rPr>
              <a:t>Page </a:t>
            </a:r>
            <a:fld id="{A30585B2-4AE5-4E24-B2F9-21CF896AC489}" type="slidenum">
              <a:rPr kumimoji="0" lang="en-GB" sz="1200" b="0" i="0" u="none" strike="noStrike" kern="1200" cap="none" spc="0" normalizeH="0" baseline="0" noProof="0" smtClean="0">
                <a:ln>
                  <a:noFill/>
                </a:ln>
                <a:solidFill>
                  <a:schemeClr val="tx1"/>
                </a:solidFill>
                <a:effectLst/>
                <a:uLnTx/>
                <a:uFillTx/>
                <a:latin typeface="Calibri" panose="020F0502020204030204"/>
                <a:ea typeface="+mn-ea"/>
                <a:cs typeface="+mn-cs"/>
              </a:rPr>
              <a:pPr marL="0" marR="0" lvl="0" indent="0" algn="l" defTabSz="914400" rtl="0" eaLnBrk="1" fontAlgn="auto" latinLnBrk="0" hangingPunct="1">
                <a:lnSpc>
                  <a:spcPct val="85000"/>
                </a:lnSpc>
                <a:spcBef>
                  <a:spcPts val="0"/>
                </a:spcBef>
                <a:spcAft>
                  <a:spcPts val="0"/>
                </a:spcAft>
                <a:buClrTx/>
                <a:buSzTx/>
                <a:buFontTx/>
                <a:buNone/>
                <a:tabLst/>
                <a:defRPr/>
              </a:pPr>
              <a:t>‹#›</a:t>
            </a:fld>
            <a:endParaRPr kumimoji="0" lang="en-GB" sz="1200" b="0" i="0" u="none" strike="noStrike" kern="1200" cap="none" spc="0" normalizeH="0" baseline="0" noProof="0" dirty="0">
              <a:ln>
                <a:noFill/>
              </a:ln>
              <a:solidFill>
                <a:schemeClr val="tx1"/>
              </a:solidFill>
              <a:effectLst/>
              <a:uLnTx/>
              <a:uFillTx/>
              <a:latin typeface="Calibri" panose="020F0502020204030204"/>
              <a:ea typeface="+mn-ea"/>
              <a:cs typeface="+mn-cs"/>
            </a:endParaRPr>
          </a:p>
        </p:txBody>
      </p:sp>
      <p:sp>
        <p:nvSpPr>
          <p:cNvPr id="3" name="Title 1">
            <a:extLst>
              <a:ext uri="{FF2B5EF4-FFF2-40B4-BE49-F238E27FC236}">
                <a16:creationId xmlns:a16="http://schemas.microsoft.com/office/drawing/2014/main" id="{62FBD648-5013-C295-2F48-541924D8C0C4}"/>
              </a:ext>
            </a:extLst>
          </p:cNvPr>
          <p:cNvSpPr>
            <a:spLocks noGrp="1"/>
          </p:cNvSpPr>
          <p:nvPr>
            <p:ph type="title" hasCustomPrompt="1"/>
          </p:nvPr>
        </p:nvSpPr>
        <p:spPr>
          <a:xfrm>
            <a:off x="347664" y="2086928"/>
            <a:ext cx="7600949" cy="3204210"/>
          </a:xfrm>
          <a:prstGeom prst="rect">
            <a:avLst/>
          </a:prstGeom>
        </p:spPr>
        <p:txBody>
          <a:bodyPr anchor="t" anchorCtr="0">
            <a:noAutofit/>
          </a:bodyPr>
          <a:lstStyle>
            <a:lvl1pPr>
              <a:lnSpc>
                <a:spcPct val="80000"/>
              </a:lnSpc>
              <a:defRPr sz="5600" b="1" spc="-20" baseline="0">
                <a:solidFill>
                  <a:schemeClr val="accent1"/>
                </a:solidFill>
              </a:defRPr>
            </a:lvl1pPr>
          </a:lstStyle>
          <a:p>
            <a:r>
              <a:rPr lang="en-GB"/>
              <a:t>Divider slide title</a:t>
            </a:r>
            <a:br>
              <a:rPr lang="en-GB"/>
            </a:br>
            <a:r>
              <a:rPr lang="en-GB"/>
              <a:t>goes here</a:t>
            </a:r>
          </a:p>
        </p:txBody>
      </p:sp>
      <p:cxnSp>
        <p:nvCxnSpPr>
          <p:cNvPr id="6" name="Straight Connector 5">
            <a:extLst>
              <a:ext uri="{FF2B5EF4-FFF2-40B4-BE49-F238E27FC236}">
                <a16:creationId xmlns:a16="http://schemas.microsoft.com/office/drawing/2014/main" id="{C70FC7FE-DA8A-596F-40AE-4B7176FB2918}"/>
              </a:ext>
            </a:extLst>
          </p:cNvPr>
          <p:cNvCxnSpPr>
            <a:cxnSpLocks/>
          </p:cNvCxnSpPr>
          <p:nvPr userDrawn="1"/>
        </p:nvCxnSpPr>
        <p:spPr>
          <a:xfrm>
            <a:off x="347663" y="6087665"/>
            <a:ext cx="114871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76499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306474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898201E-7E81-0F56-A54D-740CE49AEE03}"/>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dirty="0"/>
              <a:t>Click to edit Master title style</a:t>
            </a:r>
            <a:endParaRPr lang="en-GB" dirty="0"/>
          </a:p>
        </p:txBody>
      </p:sp>
    </p:spTree>
    <p:extLst>
      <p:ext uri="{BB962C8B-B14F-4D97-AF65-F5344CB8AC3E}">
        <p14:creationId xmlns:p14="http://schemas.microsoft.com/office/powerpoint/2010/main" val="41101663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Appendix Divider">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BF27A14-54A1-758A-0CFC-53E929FBE1CF}"/>
              </a:ext>
            </a:extLst>
          </p:cNvPr>
          <p:cNvSpPr txBox="1"/>
          <p:nvPr userDrawn="1"/>
        </p:nvSpPr>
        <p:spPr>
          <a:xfrm>
            <a:off x="268189" y="1889701"/>
            <a:ext cx="5659436" cy="954107"/>
          </a:xfrm>
          <a:prstGeom prst="rect">
            <a:avLst/>
          </a:prstGeom>
          <a:noFill/>
        </p:spPr>
        <p:txBody>
          <a:bodyPr wrap="square" rtlCol="0">
            <a:spAutoFit/>
          </a:bodyPr>
          <a:lstStyle/>
          <a:p>
            <a:r>
              <a:rPr lang="en-US" sz="5600" b="1" dirty="0">
                <a:solidFill>
                  <a:schemeClr val="accent1"/>
                </a:solidFill>
                <a:latin typeface="+mn-lt"/>
              </a:rPr>
              <a:t>Appendix</a:t>
            </a:r>
          </a:p>
        </p:txBody>
      </p:sp>
      <p:sp>
        <p:nvSpPr>
          <p:cNvPr id="4" name="Slide Number Placeholder 5">
            <a:extLst>
              <a:ext uri="{FF2B5EF4-FFF2-40B4-BE49-F238E27FC236}">
                <a16:creationId xmlns:a16="http://schemas.microsoft.com/office/drawing/2014/main" id="{954DF360-9D3B-4A56-FAA7-043BCC359DB8}"/>
              </a:ext>
            </a:extLst>
          </p:cNvPr>
          <p:cNvSpPr txBox="1">
            <a:spLocks/>
          </p:cNvSpPr>
          <p:nvPr userDrawn="1"/>
        </p:nvSpPr>
        <p:spPr>
          <a:xfrm>
            <a:off x="338138" y="6133005"/>
            <a:ext cx="904875" cy="365125"/>
          </a:xfrm>
          <a:prstGeom prst="rect">
            <a:avLst/>
          </a:prstGeom>
        </p:spPr>
        <p:txBody>
          <a:bodyPr vert="horz" lIns="0" tIns="0" rIns="0" bIns="0" rtlCol="0" anchor="b" anchorCtr="0"/>
          <a:lstStyle>
            <a:defPPr>
              <a:defRPr lang="en-US"/>
            </a:defPPr>
            <a:lvl1pPr marL="0" algn="l" defTabSz="914400" rtl="0" eaLnBrk="1" latinLnBrk="0" hangingPunct="1">
              <a:lnSpc>
                <a:spcPct val="85000"/>
              </a:lnSpc>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85000"/>
              </a:lnSpc>
              <a:spcBef>
                <a:spcPts val="0"/>
              </a:spcBef>
              <a:spcAft>
                <a:spcPts val="0"/>
              </a:spcAft>
              <a:buClrTx/>
              <a:buSzTx/>
              <a:buFontTx/>
              <a:buNone/>
              <a:tabLst/>
              <a:defRPr/>
            </a:pPr>
            <a:r>
              <a:rPr kumimoji="0" lang="en-GB" sz="1200" b="0" i="0" u="none" strike="noStrike" kern="1200" cap="none" spc="0" normalizeH="0" baseline="0" noProof="0" dirty="0">
                <a:ln>
                  <a:noFill/>
                </a:ln>
                <a:solidFill>
                  <a:schemeClr val="bg1"/>
                </a:solidFill>
                <a:effectLst/>
                <a:uLnTx/>
                <a:uFillTx/>
                <a:latin typeface="Calibri" panose="020F0502020204030204"/>
                <a:ea typeface="+mn-ea"/>
                <a:cs typeface="+mn-cs"/>
              </a:rPr>
              <a:t>Page </a:t>
            </a:r>
            <a:fld id="{A30585B2-4AE5-4E24-B2F9-21CF896AC489}" type="slidenum">
              <a:rPr kumimoji="0" lang="en-GB" sz="1200" b="0" i="0" u="none" strike="noStrike" kern="1200" cap="none" spc="0" normalizeH="0" baseline="0" noProof="0" smtClean="0">
                <a:ln>
                  <a:noFill/>
                </a:ln>
                <a:solidFill>
                  <a:schemeClr val="bg1"/>
                </a:solidFill>
                <a:effectLst/>
                <a:uLnTx/>
                <a:uFillTx/>
                <a:latin typeface="Calibri" panose="020F0502020204030204"/>
                <a:ea typeface="+mn-ea"/>
                <a:cs typeface="+mn-cs"/>
              </a:rPr>
              <a:pPr marL="0" marR="0" lvl="0" indent="0" algn="l" defTabSz="914400" rtl="0" eaLnBrk="1" fontAlgn="auto" latinLnBrk="0" hangingPunct="1">
                <a:lnSpc>
                  <a:spcPct val="85000"/>
                </a:lnSpc>
                <a:spcBef>
                  <a:spcPts val="0"/>
                </a:spcBef>
                <a:spcAft>
                  <a:spcPts val="0"/>
                </a:spcAft>
                <a:buClrTx/>
                <a:buSzTx/>
                <a:buFontTx/>
                <a:buNone/>
                <a:tabLst/>
                <a:defRPr/>
              </a:pPr>
              <a:t>‹#›</a:t>
            </a:fld>
            <a:endParaRPr kumimoji="0" lang="en-GB" sz="1200" b="0"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pic>
        <p:nvPicPr>
          <p:cNvPr id="7" name="Graphic 6">
            <a:extLst>
              <a:ext uri="{FF2B5EF4-FFF2-40B4-BE49-F238E27FC236}">
                <a16:creationId xmlns:a16="http://schemas.microsoft.com/office/drawing/2014/main" id="{F4998B1B-9E99-7A70-3A9F-1DF5098237A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670000" y="6247807"/>
            <a:ext cx="1166400" cy="250323"/>
          </a:xfrm>
          <a:prstGeom prst="rect">
            <a:avLst/>
          </a:prstGeom>
        </p:spPr>
      </p:pic>
      <p:sp>
        <p:nvSpPr>
          <p:cNvPr id="8" name="Footer Placeholder 4">
            <a:extLst>
              <a:ext uri="{FF2B5EF4-FFF2-40B4-BE49-F238E27FC236}">
                <a16:creationId xmlns:a16="http://schemas.microsoft.com/office/drawing/2014/main" id="{5EB6EAFC-F44F-91EE-4A03-509CCD3730E5}"/>
              </a:ext>
            </a:extLst>
          </p:cNvPr>
          <p:cNvSpPr txBox="1">
            <a:spLocks/>
          </p:cNvSpPr>
          <p:nvPr userDrawn="1"/>
        </p:nvSpPr>
        <p:spPr>
          <a:xfrm>
            <a:off x="3518016" y="6259022"/>
            <a:ext cx="4511047" cy="239108"/>
          </a:xfrm>
          <a:prstGeom prst="rect">
            <a:avLst/>
          </a:prstGeom>
        </p:spPr>
        <p:txBody>
          <a:bodyPr vert="horz" lIns="0" tIns="0" rIns="0" bIns="0" rtlCol="0" anchor="b" anchorCtr="0">
            <a:normAutofit/>
          </a:bodyPr>
          <a:lstStyle>
            <a:defPPr>
              <a:defRPr lang="en-US"/>
            </a:defPPr>
            <a:lvl1pPr marL="0" algn="ctr" defTabSz="914400" rtl="0" eaLnBrk="1" latinLnBrk="0" hangingPunct="1">
              <a:lnSpc>
                <a:spcPct val="85000"/>
              </a:lnSpc>
              <a:defRPr sz="7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a:solidFill>
                  <a:schemeClr val="bg1"/>
                </a:solidFill>
              </a:rPr>
              <a:t>Copyright © </a:t>
            </a:r>
            <a:fld id="{0AEACA82-443F-F143-97A9-1017F472789A}" type="datetimeyyyy">
              <a:rPr lang="en-US" smtClean="0">
                <a:solidFill>
                  <a:schemeClr val="bg1"/>
                </a:solidFill>
              </a:rPr>
              <a:pPr algn="ctr"/>
              <a:t>2024</a:t>
            </a:fld>
            <a:r>
              <a:rPr lang="en-US" dirty="0">
                <a:solidFill>
                  <a:schemeClr val="bg1"/>
                </a:solidFill>
              </a:rPr>
              <a:t>. All rights reserved. Informa Tech, a trading division of Informa PLC</a:t>
            </a:r>
            <a:endParaRPr lang="en-GB" dirty="0">
              <a:solidFill>
                <a:schemeClr val="bg1"/>
              </a:solidFill>
            </a:endParaRPr>
          </a:p>
        </p:txBody>
      </p:sp>
      <p:pic>
        <p:nvPicPr>
          <p:cNvPr id="11" name="Graphic 10">
            <a:extLst>
              <a:ext uri="{FF2B5EF4-FFF2-40B4-BE49-F238E27FC236}">
                <a16:creationId xmlns:a16="http://schemas.microsoft.com/office/drawing/2014/main" id="{06449409-B89F-1EAD-3595-1290E9E8BF5C}"/>
              </a:ext>
            </a:extLst>
          </p:cNvPr>
          <p:cNvPicPr>
            <a:picLocks noChangeAspect="1"/>
          </p:cNvPicPr>
          <p:nvPr userDrawn="1"/>
        </p:nvPicPr>
        <p:blipFill>
          <a:blip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10670000" y="6247807"/>
            <a:ext cx="1166400" cy="250323"/>
          </a:xfrm>
          <a:prstGeom prst="rect">
            <a:avLst/>
          </a:prstGeom>
        </p:spPr>
      </p:pic>
      <p:sp>
        <p:nvSpPr>
          <p:cNvPr id="12" name="Footer Placeholder 4">
            <a:extLst>
              <a:ext uri="{FF2B5EF4-FFF2-40B4-BE49-F238E27FC236}">
                <a16:creationId xmlns:a16="http://schemas.microsoft.com/office/drawing/2014/main" id="{17419D14-9110-012F-120D-A8BA1E2F7045}"/>
              </a:ext>
            </a:extLst>
          </p:cNvPr>
          <p:cNvSpPr txBox="1">
            <a:spLocks/>
          </p:cNvSpPr>
          <p:nvPr userDrawn="1"/>
        </p:nvSpPr>
        <p:spPr>
          <a:xfrm>
            <a:off x="3518016" y="6259022"/>
            <a:ext cx="4511047" cy="239108"/>
          </a:xfrm>
          <a:prstGeom prst="rect">
            <a:avLst/>
          </a:prstGeom>
        </p:spPr>
        <p:txBody>
          <a:bodyPr vert="horz" lIns="0" tIns="0" rIns="0" bIns="0" rtlCol="0" anchor="b" anchorCtr="0">
            <a:normAutofit/>
          </a:bodyPr>
          <a:lstStyle>
            <a:defPPr>
              <a:defRPr lang="en-US"/>
            </a:defPPr>
            <a:lvl1pPr marL="0" algn="ctr" defTabSz="914400" rtl="0" eaLnBrk="1" latinLnBrk="0" hangingPunct="1">
              <a:lnSpc>
                <a:spcPct val="85000"/>
              </a:lnSpc>
              <a:defRPr sz="7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a:solidFill>
                  <a:schemeClr val="tx1"/>
                </a:solidFill>
              </a:rPr>
              <a:t>Copyright © </a:t>
            </a:r>
            <a:fld id="{0AEACA82-443F-F143-97A9-1017F472789A}" type="datetimeyyyy">
              <a:rPr lang="en-US" smtClean="0">
                <a:solidFill>
                  <a:schemeClr val="tx1"/>
                </a:solidFill>
              </a:rPr>
              <a:pPr algn="ctr"/>
              <a:t>2024</a:t>
            </a:fld>
            <a:r>
              <a:rPr lang="en-US" dirty="0">
                <a:solidFill>
                  <a:schemeClr val="tx1"/>
                </a:solidFill>
              </a:rPr>
              <a:t>. All rights reserved. Informa Tech, a trading division of Informa PLC</a:t>
            </a:r>
            <a:endParaRPr lang="en-GB" dirty="0">
              <a:solidFill>
                <a:schemeClr val="tx1"/>
              </a:solidFill>
            </a:endParaRPr>
          </a:p>
        </p:txBody>
      </p:sp>
      <p:sp>
        <p:nvSpPr>
          <p:cNvPr id="13" name="Slide Number Placeholder 5">
            <a:extLst>
              <a:ext uri="{FF2B5EF4-FFF2-40B4-BE49-F238E27FC236}">
                <a16:creationId xmlns:a16="http://schemas.microsoft.com/office/drawing/2014/main" id="{AC67A5E3-859E-6C58-F743-30363F4D25AE}"/>
              </a:ext>
            </a:extLst>
          </p:cNvPr>
          <p:cNvSpPr txBox="1">
            <a:spLocks/>
          </p:cNvSpPr>
          <p:nvPr userDrawn="1"/>
        </p:nvSpPr>
        <p:spPr>
          <a:xfrm>
            <a:off x="338138" y="6133005"/>
            <a:ext cx="904875" cy="365125"/>
          </a:xfrm>
          <a:prstGeom prst="rect">
            <a:avLst/>
          </a:prstGeom>
        </p:spPr>
        <p:txBody>
          <a:bodyPr vert="horz" lIns="0" tIns="0" rIns="0" bIns="0" rtlCol="0" anchor="b" anchorCtr="0"/>
          <a:lstStyle>
            <a:defPPr>
              <a:defRPr lang="en-US"/>
            </a:defPPr>
            <a:lvl1pPr marL="0" algn="l" defTabSz="914400" rtl="0" eaLnBrk="1" latinLnBrk="0" hangingPunct="1">
              <a:lnSpc>
                <a:spcPct val="85000"/>
              </a:lnSpc>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85000"/>
              </a:lnSpc>
              <a:spcBef>
                <a:spcPts val="0"/>
              </a:spcBef>
              <a:spcAft>
                <a:spcPts val="0"/>
              </a:spcAft>
              <a:buClrTx/>
              <a:buSzTx/>
              <a:buFontTx/>
              <a:buNone/>
              <a:tabLst/>
              <a:defRPr/>
            </a:pPr>
            <a:r>
              <a:rPr kumimoji="0" lang="en-GB" sz="1200" b="0" i="0" u="none" strike="noStrike" kern="1200" cap="none" spc="0" normalizeH="0" baseline="0" noProof="0" dirty="0">
                <a:ln>
                  <a:noFill/>
                </a:ln>
                <a:solidFill>
                  <a:schemeClr val="tx1"/>
                </a:solidFill>
                <a:effectLst/>
                <a:uLnTx/>
                <a:uFillTx/>
                <a:latin typeface="Calibri" panose="020F0502020204030204"/>
                <a:ea typeface="+mn-ea"/>
                <a:cs typeface="+mn-cs"/>
              </a:rPr>
              <a:t>Page </a:t>
            </a:r>
            <a:fld id="{A30585B2-4AE5-4E24-B2F9-21CF896AC489}" type="slidenum">
              <a:rPr kumimoji="0" lang="en-GB" sz="1200" b="0" i="0" u="none" strike="noStrike" kern="1200" cap="none" spc="0" normalizeH="0" baseline="0" noProof="0" smtClean="0">
                <a:ln>
                  <a:noFill/>
                </a:ln>
                <a:solidFill>
                  <a:schemeClr val="tx1"/>
                </a:solidFill>
                <a:effectLst/>
                <a:uLnTx/>
                <a:uFillTx/>
                <a:latin typeface="Calibri" panose="020F0502020204030204"/>
                <a:ea typeface="+mn-ea"/>
                <a:cs typeface="+mn-cs"/>
              </a:rPr>
              <a:pPr marL="0" marR="0" lvl="0" indent="0" algn="l" defTabSz="914400" rtl="0" eaLnBrk="1" fontAlgn="auto" latinLnBrk="0" hangingPunct="1">
                <a:lnSpc>
                  <a:spcPct val="85000"/>
                </a:lnSpc>
                <a:spcBef>
                  <a:spcPts val="0"/>
                </a:spcBef>
                <a:spcAft>
                  <a:spcPts val="0"/>
                </a:spcAft>
                <a:buClrTx/>
                <a:buSzTx/>
                <a:buFontTx/>
                <a:buNone/>
                <a:tabLst/>
                <a:defRPr/>
              </a:pPr>
              <a:t>‹#›</a:t>
            </a:fld>
            <a:endParaRPr kumimoji="0" lang="en-GB" sz="1200" b="0" i="0" u="none" strike="noStrike" kern="1200" cap="none" spc="0" normalizeH="0" baseline="0" noProof="0" dirty="0">
              <a:ln>
                <a:noFill/>
              </a:ln>
              <a:solidFill>
                <a:schemeClr val="tx1"/>
              </a:solidFill>
              <a:effectLst/>
              <a:uLnTx/>
              <a:uFillTx/>
              <a:latin typeface="Calibri" panose="020F0502020204030204"/>
              <a:ea typeface="+mn-ea"/>
              <a:cs typeface="+mn-cs"/>
            </a:endParaRPr>
          </a:p>
        </p:txBody>
      </p:sp>
      <p:cxnSp>
        <p:nvCxnSpPr>
          <p:cNvPr id="6" name="Straight Connector 5">
            <a:extLst>
              <a:ext uri="{FF2B5EF4-FFF2-40B4-BE49-F238E27FC236}">
                <a16:creationId xmlns:a16="http://schemas.microsoft.com/office/drawing/2014/main" id="{4F4459E0-3C42-1528-682F-0631964AF215}"/>
              </a:ext>
            </a:extLst>
          </p:cNvPr>
          <p:cNvCxnSpPr>
            <a:cxnSpLocks/>
          </p:cNvCxnSpPr>
          <p:nvPr userDrawn="1"/>
        </p:nvCxnSpPr>
        <p:spPr>
          <a:xfrm>
            <a:off x="347663" y="6087665"/>
            <a:ext cx="114871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65351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ppendix Slide">
    <p:bg>
      <p:bgPr>
        <a:blipFill dpi="0" rotWithShape="1">
          <a:blip r:embed="rId2">
            <a:alphaModFix amt="35000"/>
            <a:lum/>
          </a:blip>
          <a:srcRect/>
          <a:stretch>
            <a:fillRect/>
          </a:stretch>
        </a:blipFill>
        <a:effectLst/>
      </p:bgPr>
    </p:bg>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8A449E67-25F4-0115-8786-3325B66EE76D}"/>
              </a:ext>
            </a:extLst>
          </p:cNvPr>
          <p:cNvSpPr>
            <a:spLocks noGrp="1"/>
          </p:cNvSpPr>
          <p:nvPr>
            <p:ph sz="quarter" idx="10"/>
          </p:nvPr>
        </p:nvSpPr>
        <p:spPr>
          <a:xfrm>
            <a:off x="348314" y="1412875"/>
            <a:ext cx="11480800" cy="45750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3" name="Title Placeholder 1">
            <a:extLst>
              <a:ext uri="{FF2B5EF4-FFF2-40B4-BE49-F238E27FC236}">
                <a16:creationId xmlns:a16="http://schemas.microsoft.com/office/drawing/2014/main" id="{422B2C43-9BC6-A9C0-A310-150EA6DCB2DC}"/>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dirty="0"/>
              <a:t>Click to edit Master title style</a:t>
            </a:r>
            <a:endParaRPr lang="en-GB" dirty="0"/>
          </a:p>
        </p:txBody>
      </p:sp>
    </p:spTree>
    <p:extLst>
      <p:ext uri="{BB962C8B-B14F-4D97-AF65-F5344CB8AC3E}">
        <p14:creationId xmlns:p14="http://schemas.microsoft.com/office/powerpoint/2010/main" val="121050273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2_Legal Disclaimer">
    <p:bg>
      <p:bgPr>
        <a:blipFill dpi="0" rotWithShape="1">
          <a:blip r:embed="rId2" cstate="screen">
            <a:alphaModFix amt="80000"/>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1E53201F-D277-FA1F-012C-2688183E2CB8}"/>
              </a:ext>
            </a:extLst>
          </p:cNvPr>
          <p:cNvSpPr txBox="1"/>
          <p:nvPr userDrawn="1"/>
        </p:nvSpPr>
        <p:spPr>
          <a:xfrm>
            <a:off x="256585" y="3884093"/>
            <a:ext cx="7676153" cy="2308324"/>
          </a:xfrm>
          <a:prstGeom prst="rect">
            <a:avLst/>
          </a:prstGeom>
          <a:noFill/>
        </p:spPr>
        <p:txBody>
          <a:bodyPr wrap="square" numCol="3" rtlCol="0" anchor="b">
            <a:spAutoFit/>
          </a:bodyPr>
          <a:lstStyle/>
          <a:p>
            <a:endParaRPr lang="en-US" sz="1200" b="1" dirty="0">
              <a:solidFill>
                <a:schemeClr val="accent1"/>
              </a:solidFill>
            </a:endParaRPr>
          </a:p>
          <a:p>
            <a:r>
              <a:rPr lang="en-US" sz="1200" b="1" dirty="0">
                <a:solidFill>
                  <a:schemeClr val="accent1"/>
                </a:solidFill>
              </a:rPr>
              <a:t>Get in touch</a:t>
            </a:r>
          </a:p>
          <a:p>
            <a:r>
              <a:rPr lang="en-US" sz="1200" dirty="0">
                <a:solidFill>
                  <a:schemeClr val="tx1"/>
                </a:solidFill>
              </a:rPr>
              <a:t>Americas</a:t>
            </a:r>
          </a:p>
          <a:p>
            <a:r>
              <a:rPr lang="en-US" sz="1200" dirty="0">
                <a:solidFill>
                  <a:schemeClr val="accent1"/>
                </a:solidFill>
                <a:hlinkClick r:id="rId3">
                  <a:extLst>
                    <a:ext uri="{A12FA001-AC4F-418D-AE19-62706E023703}">
                      <ahyp:hlinkClr xmlns:ahyp="http://schemas.microsoft.com/office/drawing/2018/hyperlinkcolor" val="tx"/>
                    </a:ext>
                  </a:extLst>
                </a:hlinkClick>
              </a:rPr>
              <a:t>customersuccess@omdia.com</a:t>
            </a:r>
            <a:r>
              <a:rPr lang="en-US" sz="1200" dirty="0">
                <a:solidFill>
                  <a:schemeClr val="tx1"/>
                </a:solidFill>
              </a:rPr>
              <a:t> </a:t>
            </a:r>
          </a:p>
          <a:p>
            <a:r>
              <a:rPr lang="en-US" sz="1200" dirty="0">
                <a:solidFill>
                  <a:schemeClr val="tx1"/>
                </a:solidFill>
              </a:rPr>
              <a:t>08:00 – 18:00 GMT -5</a:t>
            </a: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r>
              <a:rPr lang="en-US" sz="1200" dirty="0">
                <a:solidFill>
                  <a:schemeClr val="tx1"/>
                </a:solidFill>
              </a:rPr>
              <a:t>Europe, Middle East &amp; Africa</a:t>
            </a:r>
          </a:p>
          <a:p>
            <a:r>
              <a:rPr lang="en-US" sz="1200" dirty="0">
                <a:solidFill>
                  <a:schemeClr val="accent1"/>
                </a:solidFill>
                <a:hlinkClick r:id="rId3">
                  <a:extLst>
                    <a:ext uri="{A12FA001-AC4F-418D-AE19-62706E023703}">
                      <ahyp:hlinkClr xmlns:ahyp="http://schemas.microsoft.com/office/drawing/2018/hyperlinkcolor" val="tx"/>
                    </a:ext>
                  </a:extLst>
                </a:hlinkClick>
              </a:rPr>
              <a:t>customersuccess@omdia.com</a:t>
            </a:r>
            <a:r>
              <a:rPr lang="en-US" sz="1200" dirty="0">
                <a:solidFill>
                  <a:schemeClr val="accent1"/>
                </a:solidFill>
              </a:rPr>
              <a:t> </a:t>
            </a:r>
          </a:p>
          <a:p>
            <a:r>
              <a:rPr lang="en-US" sz="1200" dirty="0">
                <a:solidFill>
                  <a:schemeClr val="tx1"/>
                </a:solidFill>
              </a:rPr>
              <a:t>8:00 – 18:00 GMT</a:t>
            </a: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r>
              <a:rPr lang="en-US" sz="1200" dirty="0">
                <a:solidFill>
                  <a:schemeClr val="tx1"/>
                </a:solidFill>
              </a:rPr>
              <a:t>Asia Pacific</a:t>
            </a:r>
          </a:p>
          <a:p>
            <a:r>
              <a:rPr lang="en-US" sz="1200" dirty="0">
                <a:solidFill>
                  <a:schemeClr val="accent1"/>
                </a:solidFill>
                <a:hlinkClick r:id="rId3">
                  <a:extLst>
                    <a:ext uri="{A12FA001-AC4F-418D-AE19-62706E023703}">
                      <ahyp:hlinkClr xmlns:ahyp="http://schemas.microsoft.com/office/drawing/2018/hyperlinkcolor" val="tx"/>
                    </a:ext>
                  </a:extLst>
                </a:hlinkClick>
              </a:rPr>
              <a:t>customersuccess@omdia.com</a:t>
            </a:r>
            <a:r>
              <a:rPr lang="en-US" sz="1200" dirty="0">
                <a:solidFill>
                  <a:schemeClr val="accent1"/>
                </a:solidFill>
              </a:rPr>
              <a:t> </a:t>
            </a:r>
          </a:p>
          <a:p>
            <a:r>
              <a:rPr lang="en-US" sz="1200" dirty="0">
                <a:solidFill>
                  <a:schemeClr val="tx1"/>
                </a:solidFill>
              </a:rPr>
              <a:t>08:00 – 18:00 GMT + 8</a:t>
            </a:r>
          </a:p>
        </p:txBody>
      </p:sp>
      <p:sp>
        <p:nvSpPr>
          <p:cNvPr id="6" name="TextBox 5">
            <a:extLst>
              <a:ext uri="{FF2B5EF4-FFF2-40B4-BE49-F238E27FC236}">
                <a16:creationId xmlns:a16="http://schemas.microsoft.com/office/drawing/2014/main" id="{C21B1634-6E67-DC76-63DC-3549CE45D3CA}"/>
              </a:ext>
            </a:extLst>
          </p:cNvPr>
          <p:cNvSpPr txBox="1"/>
          <p:nvPr userDrawn="1"/>
        </p:nvSpPr>
        <p:spPr>
          <a:xfrm>
            <a:off x="256585" y="483116"/>
            <a:ext cx="9635127" cy="3370153"/>
          </a:xfrm>
          <a:prstGeom prst="rect">
            <a:avLst/>
          </a:prstGeom>
          <a:noFill/>
        </p:spPr>
        <p:txBody>
          <a:bodyPr wrap="square" tIns="0" rtlCol="0">
            <a:spAutoFit/>
          </a:bodyPr>
          <a:lstStyle/>
          <a:p>
            <a:r>
              <a:rPr lang="en-US" sz="1200" b="1" dirty="0">
                <a:solidFill>
                  <a:schemeClr val="accent1"/>
                </a:solidFill>
              </a:rPr>
              <a:t>Disclaimer</a:t>
            </a:r>
            <a:br>
              <a:rPr lang="en-US" sz="1200" dirty="0">
                <a:solidFill>
                  <a:schemeClr val="tx1"/>
                </a:solidFill>
              </a:rPr>
            </a:br>
            <a:br>
              <a:rPr lang="en-US" sz="1200" dirty="0">
                <a:solidFill>
                  <a:schemeClr val="tx1"/>
                </a:solidFill>
              </a:rPr>
            </a:br>
            <a:r>
              <a:rPr lang="en-GB" sz="1200" dirty="0">
                <a:solidFill>
                  <a:schemeClr val="tx1"/>
                </a:solidFill>
              </a:rPr>
              <a:t>The Omdia research, data and information referenced herein (the “Omdia Materials”) are the copyrighted property of Informa Tech and its subsidiaries or affiliates (together “Informa Tech”) or its third party data providers and represent data, research, opinions, or viewpoints published by Informa Tech, and are not representations of fact.</a:t>
            </a:r>
          </a:p>
          <a:p>
            <a:endParaRPr lang="en-GB" sz="1200" dirty="0">
              <a:solidFill>
                <a:schemeClr val="tx1"/>
              </a:solidFill>
            </a:endParaRPr>
          </a:p>
          <a:p>
            <a:r>
              <a:rPr lang="en-GB" sz="1200" dirty="0">
                <a:solidFill>
                  <a:schemeClr val="tx1"/>
                </a:solidFill>
              </a:rPr>
              <a:t>The Omdia Materials reflect information and opinions from the original publication date and not from the date of this document. The information and opinions expressed in the Omdia Materials are subject to change without notice and Informa Tech does not have any duty or responsibility to update the Omdia Materials or this publication as a result. </a:t>
            </a:r>
          </a:p>
          <a:p>
            <a:endParaRPr lang="en-GB" sz="1200" dirty="0">
              <a:solidFill>
                <a:schemeClr val="tx1"/>
              </a:solidFill>
            </a:endParaRPr>
          </a:p>
          <a:p>
            <a:r>
              <a:rPr lang="en-GB" sz="1200" dirty="0">
                <a:solidFill>
                  <a:schemeClr val="tx1"/>
                </a:solidFill>
              </a:rPr>
              <a:t>Omdia Materials are delivered on an “as-is” and “as-available” basis. No representation or warranty, express or implied, is made as to the fairness, accuracy, completeness, or correctness of the information, opinions, and conclusions contained in Omdia Materials. </a:t>
            </a:r>
          </a:p>
          <a:p>
            <a:endParaRPr lang="en-GB" sz="1200" dirty="0">
              <a:solidFill>
                <a:schemeClr val="tx1"/>
              </a:solidFill>
            </a:endParaRPr>
          </a:p>
          <a:p>
            <a:r>
              <a:rPr lang="en-GB" sz="1200" dirty="0">
                <a:solidFill>
                  <a:schemeClr val="tx1"/>
                </a:solidFill>
              </a:rPr>
              <a:t>To the maximum extent permitted by law, Informa Tech and its affiliates, officers, directors, employees, agents, and third party data providers disclaim any liability (including, without limitation, any liability arising from fault or negligence) as to the accuracy or completeness or use of the Omdia Materials. Informa Tech will not, under any circumstance whatsoever, be liable for any trading, investment, commercial, or other decisions based on or made in reliance of the Omdia Materials.</a:t>
            </a:r>
          </a:p>
          <a:p>
            <a:endParaRPr lang="en-GB" sz="1200" dirty="0">
              <a:solidFill>
                <a:schemeClr val="tx1"/>
              </a:solidFill>
            </a:endParaRPr>
          </a:p>
        </p:txBody>
      </p:sp>
      <p:cxnSp>
        <p:nvCxnSpPr>
          <p:cNvPr id="17" name="Straight Connector 16">
            <a:extLst>
              <a:ext uri="{FF2B5EF4-FFF2-40B4-BE49-F238E27FC236}">
                <a16:creationId xmlns:a16="http://schemas.microsoft.com/office/drawing/2014/main" id="{F1929A7B-7AA3-37E6-4A32-E1BE42055872}"/>
              </a:ext>
            </a:extLst>
          </p:cNvPr>
          <p:cNvCxnSpPr>
            <a:cxnSpLocks/>
          </p:cNvCxnSpPr>
          <p:nvPr userDrawn="1"/>
        </p:nvCxnSpPr>
        <p:spPr>
          <a:xfrm>
            <a:off x="347663" y="6087665"/>
            <a:ext cx="114871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8" name="Graphic 17">
            <a:extLst>
              <a:ext uri="{FF2B5EF4-FFF2-40B4-BE49-F238E27FC236}">
                <a16:creationId xmlns:a16="http://schemas.microsoft.com/office/drawing/2014/main" id="{8E1B4304-3246-96A1-6FAB-4DB13DB092D8}"/>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0670000" y="6247807"/>
            <a:ext cx="1166400" cy="250323"/>
          </a:xfrm>
          <a:prstGeom prst="rect">
            <a:avLst/>
          </a:prstGeom>
        </p:spPr>
      </p:pic>
      <p:sp>
        <p:nvSpPr>
          <p:cNvPr id="19" name="Footer Placeholder 4">
            <a:extLst>
              <a:ext uri="{FF2B5EF4-FFF2-40B4-BE49-F238E27FC236}">
                <a16:creationId xmlns:a16="http://schemas.microsoft.com/office/drawing/2014/main" id="{DA247BFF-6DF6-E7B6-57ED-81C28558DE88}"/>
              </a:ext>
            </a:extLst>
          </p:cNvPr>
          <p:cNvSpPr txBox="1">
            <a:spLocks/>
          </p:cNvSpPr>
          <p:nvPr userDrawn="1"/>
        </p:nvSpPr>
        <p:spPr>
          <a:xfrm>
            <a:off x="3518016" y="6259022"/>
            <a:ext cx="4511047" cy="239108"/>
          </a:xfrm>
          <a:prstGeom prst="rect">
            <a:avLst/>
          </a:prstGeom>
        </p:spPr>
        <p:txBody>
          <a:bodyPr vert="horz" lIns="0" tIns="0" rIns="0" bIns="0" rtlCol="0" anchor="b" anchorCtr="0">
            <a:normAutofit/>
          </a:bodyPr>
          <a:lstStyle>
            <a:defPPr>
              <a:defRPr lang="en-US"/>
            </a:defPPr>
            <a:lvl1pPr marL="0" algn="ctr" defTabSz="914400" rtl="0" eaLnBrk="1" latinLnBrk="0" hangingPunct="1">
              <a:lnSpc>
                <a:spcPct val="85000"/>
              </a:lnSpc>
              <a:defRPr sz="7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a:t>Copyright © </a:t>
            </a:r>
            <a:fld id="{0AEACA82-443F-F143-97A9-1017F472789A}" type="datetimeyyyy">
              <a:rPr lang="en-US" smtClean="0"/>
              <a:pPr algn="ctr"/>
              <a:t>2024</a:t>
            </a:fld>
            <a:r>
              <a:rPr lang="en-US" dirty="0"/>
              <a:t>. All rights reserved. Informa Tech, a trading division of Informa PLC</a:t>
            </a:r>
            <a:endParaRPr lang="en-GB" dirty="0"/>
          </a:p>
        </p:txBody>
      </p:sp>
      <p:sp>
        <p:nvSpPr>
          <p:cNvPr id="20" name="Slide Number Placeholder 5">
            <a:extLst>
              <a:ext uri="{FF2B5EF4-FFF2-40B4-BE49-F238E27FC236}">
                <a16:creationId xmlns:a16="http://schemas.microsoft.com/office/drawing/2014/main" id="{C3541C01-2163-8CDB-015B-E40D545A65A0}"/>
              </a:ext>
            </a:extLst>
          </p:cNvPr>
          <p:cNvSpPr txBox="1">
            <a:spLocks/>
          </p:cNvSpPr>
          <p:nvPr userDrawn="1"/>
        </p:nvSpPr>
        <p:spPr>
          <a:xfrm>
            <a:off x="338138" y="6133005"/>
            <a:ext cx="904875" cy="365125"/>
          </a:xfrm>
          <a:prstGeom prst="rect">
            <a:avLst/>
          </a:prstGeom>
        </p:spPr>
        <p:txBody>
          <a:bodyPr vert="horz" lIns="0" tIns="0" rIns="0" bIns="0" rtlCol="0" anchor="b" anchorCtr="0"/>
          <a:lstStyle>
            <a:defPPr>
              <a:defRPr lang="en-US"/>
            </a:defPPr>
            <a:lvl1pPr marL="0" algn="l" defTabSz="914400" rtl="0" eaLnBrk="1" latinLnBrk="0" hangingPunct="1">
              <a:lnSpc>
                <a:spcPct val="85000"/>
              </a:lnSpc>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85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mn-cs"/>
              </a:rPr>
              <a:t>Page </a:t>
            </a:r>
            <a:fld id="{A30585B2-4AE5-4E24-B2F9-21CF896AC489}" type="slidenum">
              <a:rPr kumimoji="0" lang="en-GB" sz="1200" b="0" i="0" u="none" strike="noStrike" kern="1200" cap="none" spc="0" normalizeH="0" baseline="0" noProof="0" smtClean="0">
                <a:ln>
                  <a:noFill/>
                </a:ln>
                <a:solidFill>
                  <a:srgbClr val="000000"/>
                </a:solidFill>
                <a:effectLst/>
                <a:uLnTx/>
                <a:uFillTx/>
                <a:latin typeface="Calibri" panose="020F0502020204030204"/>
                <a:ea typeface="+mn-ea"/>
                <a:cs typeface="+mn-cs"/>
              </a:rPr>
              <a:pPr marL="0" marR="0" lvl="0" indent="0" algn="l" defTabSz="914400" rtl="0" eaLnBrk="1" fontAlgn="auto" latinLnBrk="0" hangingPunct="1">
                <a:lnSpc>
                  <a:spcPct val="85000"/>
                </a:lnSpc>
                <a:spcBef>
                  <a:spcPts val="0"/>
                </a:spcBef>
                <a:spcAft>
                  <a:spcPts val="0"/>
                </a:spcAft>
                <a:buClrTx/>
                <a:buSzTx/>
                <a:buFontTx/>
                <a:buNone/>
                <a:tabLst/>
                <a:defRPr/>
              </a:pPr>
              <a:t>‹#›</a:t>
            </a:fld>
            <a:endPar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2833038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userDrawn="1">
  <p:cSld name="quot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EFE22-3D98-58BA-0310-630442A9E996}"/>
              </a:ext>
            </a:extLst>
          </p:cNvPr>
          <p:cNvSpPr>
            <a:spLocks noGrp="1"/>
          </p:cNvSpPr>
          <p:nvPr>
            <p:ph type="title" hasCustomPrompt="1"/>
          </p:nvPr>
        </p:nvSpPr>
        <p:spPr>
          <a:xfrm>
            <a:off x="338473" y="465696"/>
            <a:ext cx="9544050" cy="3373200"/>
          </a:xfrm>
        </p:spPr>
        <p:txBody>
          <a:bodyPr anchor="b"/>
          <a:lstStyle>
            <a:lvl1pPr>
              <a:defRPr sz="5600">
                <a:solidFill>
                  <a:schemeClr val="bg1"/>
                </a:solidFill>
              </a:defRPr>
            </a:lvl1pPr>
          </a:lstStyle>
          <a:p>
            <a:r>
              <a:rPr lang="en-US"/>
              <a:t>“Example catalyst text of up to six lines; that is, no more than 25 words or so.”</a:t>
            </a:r>
            <a:endParaRPr lang="en-GB"/>
          </a:p>
        </p:txBody>
      </p:sp>
      <p:sp>
        <p:nvSpPr>
          <p:cNvPr id="13" name="Slide Number Placeholder 5">
            <a:extLst>
              <a:ext uri="{FF2B5EF4-FFF2-40B4-BE49-F238E27FC236}">
                <a16:creationId xmlns:a16="http://schemas.microsoft.com/office/drawing/2014/main" id="{A29FA0C4-737C-755A-3EFF-97CA2ACA45D6}"/>
              </a:ext>
            </a:extLst>
          </p:cNvPr>
          <p:cNvSpPr>
            <a:spLocks noGrp="1"/>
          </p:cNvSpPr>
          <p:nvPr>
            <p:ph type="sldNum" sz="quarter" idx="4"/>
          </p:nvPr>
        </p:nvSpPr>
        <p:spPr>
          <a:xfrm>
            <a:off x="347663" y="6171324"/>
            <a:ext cx="904875" cy="365125"/>
          </a:xfrm>
          <a:prstGeom prst="rect">
            <a:avLst/>
          </a:prstGeom>
        </p:spPr>
        <p:txBody>
          <a:bodyPr vert="horz" lIns="0" tIns="0" rIns="0" bIns="0" rtlCol="0" anchor="b" anchorCtr="0"/>
          <a:lstStyle>
            <a:defPPr>
              <a:defRPr lang="en-US"/>
            </a:defPPr>
            <a:lvl1pPr marL="0" algn="l" defTabSz="914400" rtl="0" eaLnBrk="1" latinLnBrk="0" hangingPunct="1">
              <a:lnSpc>
                <a:spcPct val="85000"/>
              </a:lnSpc>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t>Page </a:t>
            </a:r>
            <a:fld id="{A30585B2-4AE5-4E24-B2F9-21CF896AC489}" type="slidenum">
              <a:rPr lang="en-GB" smtClean="0"/>
              <a:pPr/>
              <a:t>‹#›</a:t>
            </a:fld>
            <a:endParaRPr lang="en-GB" dirty="0"/>
          </a:p>
        </p:txBody>
      </p:sp>
      <p:cxnSp>
        <p:nvCxnSpPr>
          <p:cNvPr id="14" name="Straight Connector 13">
            <a:extLst>
              <a:ext uri="{FF2B5EF4-FFF2-40B4-BE49-F238E27FC236}">
                <a16:creationId xmlns:a16="http://schemas.microsoft.com/office/drawing/2014/main" id="{1C196BFC-8080-32FA-0E02-68757B424FBF}"/>
              </a:ext>
            </a:extLst>
          </p:cNvPr>
          <p:cNvCxnSpPr>
            <a:cxnSpLocks/>
          </p:cNvCxnSpPr>
          <p:nvPr userDrawn="1"/>
        </p:nvCxnSpPr>
        <p:spPr>
          <a:xfrm>
            <a:off x="347663" y="6087665"/>
            <a:ext cx="1148715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15" name="Graphic 14">
            <a:extLst>
              <a:ext uri="{FF2B5EF4-FFF2-40B4-BE49-F238E27FC236}">
                <a16:creationId xmlns:a16="http://schemas.microsoft.com/office/drawing/2014/main" id="{22E54122-2FEC-83B1-42E6-6EC85FB928B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670000" y="6247807"/>
            <a:ext cx="1166400" cy="250323"/>
          </a:xfrm>
          <a:prstGeom prst="rect">
            <a:avLst/>
          </a:prstGeom>
        </p:spPr>
      </p:pic>
      <p:sp>
        <p:nvSpPr>
          <p:cNvPr id="16" name="Footer Placeholder 4">
            <a:extLst>
              <a:ext uri="{FF2B5EF4-FFF2-40B4-BE49-F238E27FC236}">
                <a16:creationId xmlns:a16="http://schemas.microsoft.com/office/drawing/2014/main" id="{99824E61-7832-7346-5B5C-A5219D43CF0B}"/>
              </a:ext>
            </a:extLst>
          </p:cNvPr>
          <p:cNvSpPr txBox="1">
            <a:spLocks/>
          </p:cNvSpPr>
          <p:nvPr userDrawn="1"/>
        </p:nvSpPr>
        <p:spPr>
          <a:xfrm>
            <a:off x="3518016" y="6259022"/>
            <a:ext cx="4511047" cy="239108"/>
          </a:xfrm>
          <a:prstGeom prst="rect">
            <a:avLst/>
          </a:prstGeom>
        </p:spPr>
        <p:txBody>
          <a:bodyPr vert="horz" lIns="0" tIns="0" rIns="0" bIns="0" rtlCol="0" anchor="b" anchorCtr="0">
            <a:normAutofit/>
          </a:bodyPr>
          <a:lstStyle>
            <a:defPPr>
              <a:defRPr lang="en-US"/>
            </a:defPPr>
            <a:lvl1pPr marL="0" algn="ctr" defTabSz="914400" rtl="0" eaLnBrk="1" latinLnBrk="0" hangingPunct="1">
              <a:lnSpc>
                <a:spcPct val="85000"/>
              </a:lnSpc>
              <a:defRPr sz="7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a:solidFill>
                  <a:schemeClr val="bg1"/>
                </a:solidFill>
              </a:rPr>
              <a:t>Copyright © </a:t>
            </a:r>
            <a:fld id="{0AEACA82-443F-F143-97A9-1017F472789A}" type="datetimeyyyy">
              <a:rPr lang="en-US" smtClean="0">
                <a:solidFill>
                  <a:schemeClr val="bg1"/>
                </a:solidFill>
              </a:rPr>
              <a:pPr algn="ctr"/>
              <a:t>2024</a:t>
            </a:fld>
            <a:r>
              <a:rPr lang="en-US" dirty="0">
                <a:solidFill>
                  <a:schemeClr val="bg1"/>
                </a:solidFill>
              </a:rPr>
              <a:t>. All rights reserved. Informa Tech, a trading division of Informa PLC</a:t>
            </a:r>
            <a:endParaRPr lang="en-GB" dirty="0">
              <a:solidFill>
                <a:schemeClr val="bg1"/>
              </a:solidFill>
            </a:endParaRPr>
          </a:p>
        </p:txBody>
      </p:sp>
      <p:sp>
        <p:nvSpPr>
          <p:cNvPr id="5" name="Text Placeholder 4">
            <a:extLst>
              <a:ext uri="{FF2B5EF4-FFF2-40B4-BE49-F238E27FC236}">
                <a16:creationId xmlns:a16="http://schemas.microsoft.com/office/drawing/2014/main" id="{FE52003F-2F27-11FA-751E-3CBF5E06A262}"/>
              </a:ext>
            </a:extLst>
          </p:cNvPr>
          <p:cNvSpPr>
            <a:spLocks noGrp="1"/>
          </p:cNvSpPr>
          <p:nvPr>
            <p:ph type="body" sz="quarter" idx="10" hasCustomPrompt="1"/>
          </p:nvPr>
        </p:nvSpPr>
        <p:spPr>
          <a:xfrm>
            <a:off x="338473" y="4010252"/>
            <a:ext cx="4043362" cy="1333499"/>
          </a:xfrm>
          <a:prstGeom prst="rect">
            <a:avLst/>
          </a:prstGeom>
        </p:spPr>
        <p:txBody>
          <a:bodyPr wrap="square" anchor="b"/>
          <a:lstStyle>
            <a:lvl1pPr marL="0" indent="0">
              <a:buNone/>
              <a:defRPr sz="2800">
                <a:solidFill>
                  <a:schemeClr val="bg1"/>
                </a:solidFill>
              </a:defRPr>
            </a:lvl1pPr>
            <a:lvl2pPr marL="216000" indent="0">
              <a:buNone/>
              <a:defRPr/>
            </a:lvl2pPr>
          </a:lstStyle>
          <a:p>
            <a:pPr marL="216000" marR="0" lvl="0" indent="-216000" algn="l" defTabSz="914400" rtl="0" eaLnBrk="1" fontAlgn="auto" latinLnBrk="0" hangingPunct="1">
              <a:lnSpc>
                <a:spcPct val="100000"/>
              </a:lnSpc>
              <a:spcBef>
                <a:spcPts val="0"/>
              </a:spcBef>
              <a:spcAft>
                <a:spcPts val="0"/>
              </a:spcAft>
              <a:buClrTx/>
              <a:buSzTx/>
              <a:tabLst/>
              <a:defRPr/>
            </a:pPr>
            <a:r>
              <a:rPr lang="en-MY" sz="2800" dirty="0">
                <a:solidFill>
                  <a:schemeClr val="bg1"/>
                </a:solidFill>
              </a:rPr>
              <a:t>Analyst Name</a:t>
            </a:r>
          </a:p>
          <a:p>
            <a:pPr marL="216000" marR="0" lvl="0" indent="-216000" algn="l" defTabSz="914400" rtl="0" eaLnBrk="1" fontAlgn="auto" latinLnBrk="0" hangingPunct="1">
              <a:lnSpc>
                <a:spcPct val="100000"/>
              </a:lnSpc>
              <a:spcBef>
                <a:spcPts val="0"/>
              </a:spcBef>
              <a:spcAft>
                <a:spcPts val="0"/>
              </a:spcAft>
              <a:buClrTx/>
              <a:buSzTx/>
              <a:tabLst/>
              <a:defRPr/>
            </a:pPr>
            <a:r>
              <a:rPr lang="en-MY" sz="2800" dirty="0">
                <a:solidFill>
                  <a:schemeClr val="bg1"/>
                </a:solidFill>
              </a:rPr>
              <a:t>Role Title, Sector</a:t>
            </a:r>
            <a:endParaRPr lang="en-US" sz="2800" dirty="0">
              <a:solidFill>
                <a:schemeClr val="bg1"/>
              </a:solidFill>
            </a:endParaRPr>
          </a:p>
        </p:txBody>
      </p:sp>
    </p:spTree>
    <p:extLst>
      <p:ext uri="{BB962C8B-B14F-4D97-AF65-F5344CB8AC3E}">
        <p14:creationId xmlns:p14="http://schemas.microsoft.com/office/powerpoint/2010/main" val="694452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able of Contents - One Column">
    <p:bg>
      <p:bgPr>
        <a:blipFill dpi="0" rotWithShape="1">
          <a:blip r:embed="rId2">
            <a:alphaModFix amt="35000"/>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8BB78D-AEEB-DEC9-569A-79A415181A75}"/>
              </a:ext>
            </a:extLst>
          </p:cNvPr>
          <p:cNvSpPr>
            <a:spLocks noGrp="1"/>
          </p:cNvSpPr>
          <p:nvPr>
            <p:ph type="title" hasCustomPrompt="1"/>
          </p:nvPr>
        </p:nvSpPr>
        <p:spPr>
          <a:xfrm>
            <a:off x="348314" y="476250"/>
            <a:ext cx="11480800" cy="684214"/>
          </a:xfrm>
          <a:prstGeom prst="rect">
            <a:avLst/>
          </a:prstGeom>
        </p:spPr>
        <p:txBody>
          <a:bodyPr vert="horz" lIns="0" tIns="0" rIns="0" bIns="0" rtlCol="0" anchor="t" anchorCtr="0">
            <a:noAutofit/>
          </a:bodyPr>
          <a:lstStyle>
            <a:lvl1pPr>
              <a:defRPr/>
            </a:lvl1pPr>
          </a:lstStyle>
          <a:p>
            <a:r>
              <a:rPr lang="en-US"/>
              <a:t>Contents</a:t>
            </a:r>
            <a:endParaRPr lang="en-GB"/>
          </a:p>
        </p:txBody>
      </p:sp>
      <p:sp>
        <p:nvSpPr>
          <p:cNvPr id="3" name="Text Placeholder 6">
            <a:extLst>
              <a:ext uri="{FF2B5EF4-FFF2-40B4-BE49-F238E27FC236}">
                <a16:creationId xmlns:a16="http://schemas.microsoft.com/office/drawing/2014/main" id="{6EAB8A3E-6336-8B27-A565-D1625BD4FB65}"/>
              </a:ext>
            </a:extLst>
          </p:cNvPr>
          <p:cNvSpPr>
            <a:spLocks noGrp="1"/>
          </p:cNvSpPr>
          <p:nvPr>
            <p:ph type="body" sz="quarter" idx="13" hasCustomPrompt="1"/>
          </p:nvPr>
        </p:nvSpPr>
        <p:spPr>
          <a:xfrm>
            <a:off x="348314" y="1419907"/>
            <a:ext cx="11480400" cy="4572001"/>
          </a:xfrm>
          <a:prstGeom prst="rect">
            <a:avLst/>
          </a:prstGeom>
        </p:spPr>
        <p:txBody>
          <a:bodyPr tIns="72000" numCol="1" spcCol="396000"/>
          <a:lstStyle>
            <a:lvl1pPr marL="215900" marR="0" indent="-215900" algn="l" defTabSz="914400" rtl="0" eaLnBrk="1" fontAlgn="auto" latinLnBrk="0" hangingPunct="1">
              <a:lnSpc>
                <a:spcPct val="100000"/>
              </a:lnSpc>
              <a:spcBef>
                <a:spcPts val="1700"/>
              </a:spcBef>
              <a:spcAft>
                <a:spcPts val="0"/>
              </a:spcAft>
              <a:buClr>
                <a:schemeClr val="accent1"/>
              </a:buClr>
              <a:buSzTx/>
              <a:buFont typeface="Calibri" panose="020F0502020204030204" pitchFamily="34" charset="0"/>
              <a:buChar char="•"/>
              <a:tabLst>
                <a:tab pos="5029200" algn="r"/>
              </a:tabLst>
              <a:defRPr sz="1200" b="0">
                <a:solidFill>
                  <a:schemeClr val="tx1"/>
                </a:solidFill>
              </a:defRPr>
            </a:lvl1pPr>
            <a:lvl2pPr marL="360000" marR="0" indent="-144000" algn="l" defTabSz="914400" rtl="0" eaLnBrk="1" fontAlgn="auto" latinLnBrk="0" hangingPunct="1">
              <a:lnSpc>
                <a:spcPct val="100000"/>
              </a:lnSpc>
              <a:spcBef>
                <a:spcPts val="0"/>
              </a:spcBef>
              <a:spcAft>
                <a:spcPts val="0"/>
              </a:spcAft>
              <a:buClr>
                <a:schemeClr val="accent1"/>
              </a:buClr>
              <a:buSzTx/>
              <a:buFont typeface="Calibri" panose="020F0502020204030204" pitchFamily="34" charset="0"/>
              <a:buChar char="–"/>
              <a:tabLst>
                <a:tab pos="5029200" algn="r"/>
              </a:tabLst>
              <a:defRPr sz="1200">
                <a:solidFill>
                  <a:schemeClr val="tx1"/>
                </a:solidFill>
              </a:defRPr>
            </a:lvl2pPr>
            <a:lvl3pPr marL="504000" marR="0" indent="-144000" algn="l" defTabSz="941388" rtl="0" eaLnBrk="1" fontAlgn="auto" latinLnBrk="0" hangingPunct="1">
              <a:lnSpc>
                <a:spcPct val="100000"/>
              </a:lnSpc>
              <a:spcBef>
                <a:spcPts val="0"/>
              </a:spcBef>
              <a:spcAft>
                <a:spcPts val="0"/>
              </a:spcAft>
              <a:buClr>
                <a:schemeClr val="accent1"/>
              </a:buClr>
              <a:buSzTx/>
              <a:buFont typeface="Calibri" panose="020F0502020204030204" pitchFamily="34" charset="0"/>
              <a:buChar char="–"/>
              <a:tabLst>
                <a:tab pos="5029200" algn="r"/>
              </a:tabLst>
              <a:defRPr sz="1200">
                <a:solidFill>
                  <a:schemeClr val="tx1"/>
                </a:solidFill>
              </a:defRPr>
            </a:lvl3pPr>
            <a:lvl4pPr marL="252000" indent="-108000">
              <a:lnSpc>
                <a:spcPct val="100000"/>
              </a:lnSpc>
              <a:defRPr sz="1200">
                <a:solidFill>
                  <a:schemeClr val="tx1"/>
                </a:solidFill>
              </a:defRPr>
            </a:lvl4pPr>
            <a:lvl5pPr marL="360000" indent="-108000">
              <a:lnSpc>
                <a:spcPct val="100000"/>
              </a:lnSpc>
              <a:defRPr sz="1200">
                <a:solidFill>
                  <a:schemeClr val="tx1"/>
                </a:solidFill>
              </a:defRPr>
            </a:lvl5pPr>
          </a:lstStyle>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2"/>
            <a:endParaRPr lang="en-GB" dirty="0"/>
          </a:p>
        </p:txBody>
      </p:sp>
    </p:spTree>
    <p:extLst>
      <p:ext uri="{BB962C8B-B14F-4D97-AF65-F5344CB8AC3E}">
        <p14:creationId xmlns:p14="http://schemas.microsoft.com/office/powerpoint/2010/main" val="968228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ble of Contents - Two Column">
    <p:bg>
      <p:bgPr>
        <a:blipFill dpi="0" rotWithShape="1">
          <a:blip r:embed="rId2">
            <a:alphaModFix amt="35000"/>
            <a:lum/>
          </a:blip>
          <a:srcRect/>
          <a:stretch>
            <a:fillRect/>
          </a:stretch>
        </a:blipFill>
        <a:effectLst/>
      </p:bgPr>
    </p:bg>
    <p:spTree>
      <p:nvGrpSpPr>
        <p:cNvPr id="1" name=""/>
        <p:cNvGrpSpPr/>
        <p:nvPr/>
      </p:nvGrpSpPr>
      <p:grpSpPr>
        <a:xfrm>
          <a:off x="0" y="0"/>
          <a:ext cx="0" cy="0"/>
          <a:chOff x="0" y="0"/>
          <a:chExt cx="0" cy="0"/>
        </a:xfrm>
      </p:grpSpPr>
      <p:sp>
        <p:nvSpPr>
          <p:cNvPr id="4" name="Text Placeholder 6">
            <a:extLst>
              <a:ext uri="{FF2B5EF4-FFF2-40B4-BE49-F238E27FC236}">
                <a16:creationId xmlns:a16="http://schemas.microsoft.com/office/drawing/2014/main" id="{B0343F1F-042F-7000-4A7D-4687BB5FA694}"/>
              </a:ext>
            </a:extLst>
          </p:cNvPr>
          <p:cNvSpPr>
            <a:spLocks noGrp="1"/>
          </p:cNvSpPr>
          <p:nvPr>
            <p:ph type="body" sz="quarter" idx="13" hasCustomPrompt="1"/>
          </p:nvPr>
        </p:nvSpPr>
        <p:spPr>
          <a:xfrm>
            <a:off x="348314" y="1419907"/>
            <a:ext cx="11480400" cy="4572001"/>
          </a:xfrm>
          <a:prstGeom prst="rect">
            <a:avLst/>
          </a:prstGeom>
        </p:spPr>
        <p:txBody>
          <a:bodyPr tIns="72000" numCol="2" spcCol="396000"/>
          <a:lstStyle>
            <a:lvl1pPr marL="215900" marR="0" indent="-215900" algn="l" defTabSz="914400" rtl="0" eaLnBrk="1" fontAlgn="auto" latinLnBrk="0" hangingPunct="1">
              <a:lnSpc>
                <a:spcPct val="100000"/>
              </a:lnSpc>
              <a:spcBef>
                <a:spcPts val="1700"/>
              </a:spcBef>
              <a:spcAft>
                <a:spcPts val="0"/>
              </a:spcAft>
              <a:buClr>
                <a:schemeClr val="accent1"/>
              </a:buClr>
              <a:buSzTx/>
              <a:buFont typeface="Calibri" panose="020F0502020204030204" pitchFamily="34" charset="0"/>
              <a:buChar char="•"/>
              <a:tabLst>
                <a:tab pos="5029200" algn="r"/>
              </a:tabLst>
              <a:defRPr sz="1200" b="0">
                <a:solidFill>
                  <a:schemeClr val="tx1"/>
                </a:solidFill>
              </a:defRPr>
            </a:lvl1pPr>
            <a:lvl2pPr marL="360000" marR="0" indent="-144000" algn="l" defTabSz="914400" rtl="0" eaLnBrk="1" fontAlgn="auto" latinLnBrk="0" hangingPunct="1">
              <a:lnSpc>
                <a:spcPct val="100000"/>
              </a:lnSpc>
              <a:spcBef>
                <a:spcPts val="0"/>
              </a:spcBef>
              <a:spcAft>
                <a:spcPts val="0"/>
              </a:spcAft>
              <a:buClr>
                <a:schemeClr val="accent1"/>
              </a:buClr>
              <a:buSzTx/>
              <a:buFont typeface="Calibri" panose="020F0502020204030204" pitchFamily="34" charset="0"/>
              <a:buChar char="–"/>
              <a:tabLst>
                <a:tab pos="5029200" algn="r"/>
              </a:tabLst>
              <a:defRPr sz="1200">
                <a:solidFill>
                  <a:schemeClr val="tx1"/>
                </a:solidFill>
              </a:defRPr>
            </a:lvl2pPr>
            <a:lvl3pPr marL="504000" marR="0" indent="-144000" algn="l" defTabSz="941388" rtl="0" eaLnBrk="1" fontAlgn="auto" latinLnBrk="0" hangingPunct="1">
              <a:lnSpc>
                <a:spcPct val="100000"/>
              </a:lnSpc>
              <a:spcBef>
                <a:spcPts val="0"/>
              </a:spcBef>
              <a:spcAft>
                <a:spcPts val="0"/>
              </a:spcAft>
              <a:buClr>
                <a:schemeClr val="accent1"/>
              </a:buClr>
              <a:buSzTx/>
              <a:buFont typeface="Calibri" panose="020F0502020204030204" pitchFamily="34" charset="0"/>
              <a:buChar char="–"/>
              <a:tabLst>
                <a:tab pos="5029200" algn="r"/>
              </a:tabLst>
              <a:defRPr sz="1200">
                <a:solidFill>
                  <a:schemeClr val="tx1"/>
                </a:solidFill>
              </a:defRPr>
            </a:lvl3pPr>
            <a:lvl4pPr marL="252000" indent="-108000">
              <a:lnSpc>
                <a:spcPct val="100000"/>
              </a:lnSpc>
              <a:defRPr sz="1200">
                <a:solidFill>
                  <a:schemeClr val="tx1"/>
                </a:solidFill>
              </a:defRPr>
            </a:lvl4pPr>
            <a:lvl5pPr marL="360000" indent="-108000">
              <a:lnSpc>
                <a:spcPct val="100000"/>
              </a:lnSpc>
              <a:defRPr sz="1200">
                <a:solidFill>
                  <a:schemeClr val="tx1"/>
                </a:solidFill>
              </a:defRPr>
            </a:lvl5pPr>
          </a:lstStyle>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endParaRPr lang="en-GB" b="0" dirty="0"/>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2"/>
            <a:endParaRPr lang="en-GB" dirty="0"/>
          </a:p>
        </p:txBody>
      </p:sp>
      <p:sp>
        <p:nvSpPr>
          <p:cNvPr id="2" name="Title Placeholder 1">
            <a:extLst>
              <a:ext uri="{FF2B5EF4-FFF2-40B4-BE49-F238E27FC236}">
                <a16:creationId xmlns:a16="http://schemas.microsoft.com/office/drawing/2014/main" id="{5957B806-2CAB-DB3D-63A7-EEBBC5135202}"/>
              </a:ext>
            </a:extLst>
          </p:cNvPr>
          <p:cNvSpPr>
            <a:spLocks noGrp="1"/>
          </p:cNvSpPr>
          <p:nvPr>
            <p:ph type="title" hasCustomPrompt="1"/>
          </p:nvPr>
        </p:nvSpPr>
        <p:spPr>
          <a:xfrm>
            <a:off x="348314" y="476250"/>
            <a:ext cx="11480800" cy="684214"/>
          </a:xfrm>
          <a:prstGeom prst="rect">
            <a:avLst/>
          </a:prstGeom>
        </p:spPr>
        <p:txBody>
          <a:bodyPr vert="horz" lIns="0" tIns="0" rIns="0" bIns="0" rtlCol="0" anchor="t" anchorCtr="0">
            <a:noAutofit/>
          </a:bodyPr>
          <a:lstStyle>
            <a:lvl1pPr>
              <a:defRPr/>
            </a:lvl1pPr>
          </a:lstStyle>
          <a:p>
            <a:r>
              <a:rPr lang="en-US"/>
              <a:t>Contents</a:t>
            </a:r>
            <a:endParaRPr lang="en-GB"/>
          </a:p>
        </p:txBody>
      </p:sp>
    </p:spTree>
    <p:extLst>
      <p:ext uri="{BB962C8B-B14F-4D97-AF65-F5344CB8AC3E}">
        <p14:creationId xmlns:p14="http://schemas.microsoft.com/office/powerpoint/2010/main" val="1692871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Content Placeholder 12">
            <a:extLst>
              <a:ext uri="{FF2B5EF4-FFF2-40B4-BE49-F238E27FC236}">
                <a16:creationId xmlns:a16="http://schemas.microsoft.com/office/drawing/2014/main" id="{3EE18CC7-2617-AD9C-56F0-AE501EF6B411}"/>
              </a:ext>
            </a:extLst>
          </p:cNvPr>
          <p:cNvSpPr>
            <a:spLocks noGrp="1"/>
          </p:cNvSpPr>
          <p:nvPr>
            <p:ph sz="quarter" idx="10"/>
          </p:nvPr>
        </p:nvSpPr>
        <p:spPr>
          <a:xfrm>
            <a:off x="348314" y="1419910"/>
            <a:ext cx="11480800" cy="45720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2" name="Title Placeholder 1">
            <a:extLst>
              <a:ext uri="{FF2B5EF4-FFF2-40B4-BE49-F238E27FC236}">
                <a16:creationId xmlns:a16="http://schemas.microsoft.com/office/drawing/2014/main" id="{036C8517-D0E3-E80F-C5C5-CB7149F9B520}"/>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Tree>
    <p:extLst>
      <p:ext uri="{BB962C8B-B14F-4D97-AF65-F5344CB8AC3E}">
        <p14:creationId xmlns:p14="http://schemas.microsoft.com/office/powerpoint/2010/main" val="2064943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Image">
    <p:bg>
      <p:bgPr>
        <a:blipFill dpi="0" rotWithShape="1">
          <a:blip r:embed="rId2">
            <a:alphaModFix amt="35000"/>
            <a:lum/>
          </a:blip>
          <a:srcRect/>
          <a:stretch>
            <a:fillRect/>
          </a:stretch>
        </a:blipFill>
        <a:effectLst/>
      </p:bgPr>
    </p:bg>
    <p:spTree>
      <p:nvGrpSpPr>
        <p:cNvPr id="1" name=""/>
        <p:cNvGrpSpPr/>
        <p:nvPr/>
      </p:nvGrpSpPr>
      <p:grpSpPr>
        <a:xfrm>
          <a:off x="0" y="0"/>
          <a:ext cx="0" cy="0"/>
          <a:chOff x="0" y="0"/>
          <a:chExt cx="0" cy="0"/>
        </a:xfrm>
      </p:grpSpPr>
      <p:sp>
        <p:nvSpPr>
          <p:cNvPr id="6" name="Picture Placeholder 6">
            <a:extLst>
              <a:ext uri="{FF2B5EF4-FFF2-40B4-BE49-F238E27FC236}">
                <a16:creationId xmlns:a16="http://schemas.microsoft.com/office/drawing/2014/main" id="{42826192-6EF0-434F-97E7-2C81FB49C31D}"/>
              </a:ext>
            </a:extLst>
          </p:cNvPr>
          <p:cNvSpPr>
            <a:spLocks noGrp="1"/>
          </p:cNvSpPr>
          <p:nvPr>
            <p:ph type="pic" sz="quarter" idx="13"/>
          </p:nvPr>
        </p:nvSpPr>
        <p:spPr>
          <a:xfrm>
            <a:off x="348314" y="1419909"/>
            <a:ext cx="11480400" cy="4572000"/>
          </a:xfrm>
          <a:prstGeom prst="rect">
            <a:avLst/>
          </a:prstGeom>
        </p:spPr>
        <p:txBody>
          <a:bodyPr/>
          <a:lstStyle>
            <a:lvl1pPr marL="0" indent="0">
              <a:buNone/>
              <a:defRPr/>
            </a:lvl1pPr>
          </a:lstStyle>
          <a:p>
            <a:r>
              <a:rPr lang="en-US" dirty="0"/>
              <a:t>Click icon to add picture</a:t>
            </a:r>
            <a:endParaRPr lang="en-GB" dirty="0"/>
          </a:p>
        </p:txBody>
      </p:sp>
      <p:sp>
        <p:nvSpPr>
          <p:cNvPr id="2" name="Title Placeholder 1">
            <a:extLst>
              <a:ext uri="{FF2B5EF4-FFF2-40B4-BE49-F238E27FC236}">
                <a16:creationId xmlns:a16="http://schemas.microsoft.com/office/drawing/2014/main" id="{5A0179D3-73E6-6588-C5D0-B120EA2BDDEB}"/>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Tree>
    <p:extLst>
      <p:ext uri="{BB962C8B-B14F-4D97-AF65-F5344CB8AC3E}">
        <p14:creationId xmlns:p14="http://schemas.microsoft.com/office/powerpoint/2010/main" val="3074370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able">
    <p:bg>
      <p:bgPr>
        <a:blipFill dpi="0" rotWithShape="1">
          <a:blip r:embed="rId2">
            <a:alphaModFix amt="35000"/>
            <a:lum/>
          </a:blip>
          <a:srcRect/>
          <a:stretch>
            <a:fillRect/>
          </a:stretch>
        </a:blipFill>
        <a:effectLst/>
      </p:bgPr>
    </p:bg>
    <p:spTree>
      <p:nvGrpSpPr>
        <p:cNvPr id="1" name=""/>
        <p:cNvGrpSpPr/>
        <p:nvPr/>
      </p:nvGrpSpPr>
      <p:grpSpPr>
        <a:xfrm>
          <a:off x="0" y="0"/>
          <a:ext cx="0" cy="0"/>
          <a:chOff x="0" y="0"/>
          <a:chExt cx="0" cy="0"/>
        </a:xfrm>
      </p:grpSpPr>
      <p:sp>
        <p:nvSpPr>
          <p:cNvPr id="4" name="Table Placeholder 3">
            <a:extLst>
              <a:ext uri="{FF2B5EF4-FFF2-40B4-BE49-F238E27FC236}">
                <a16:creationId xmlns:a16="http://schemas.microsoft.com/office/drawing/2014/main" id="{9194FFAD-5375-4C7F-9939-52C9F0D52544}"/>
              </a:ext>
            </a:extLst>
          </p:cNvPr>
          <p:cNvSpPr>
            <a:spLocks noGrp="1"/>
          </p:cNvSpPr>
          <p:nvPr>
            <p:ph type="tbl" sz="quarter" idx="17"/>
          </p:nvPr>
        </p:nvSpPr>
        <p:spPr>
          <a:xfrm>
            <a:off x="348314" y="1418921"/>
            <a:ext cx="11479213" cy="4583678"/>
          </a:xfrm>
          <a:prstGeom prst="rect">
            <a:avLst/>
          </a:prstGeom>
        </p:spPr>
        <p:txBody>
          <a:bodyPr/>
          <a:lstStyle>
            <a:lvl1pPr marL="0" indent="0">
              <a:buNone/>
              <a:defRPr/>
            </a:lvl1pPr>
          </a:lstStyle>
          <a:p>
            <a:r>
              <a:rPr lang="en-US" dirty="0"/>
              <a:t>Click icon to add table</a:t>
            </a:r>
            <a:endParaRPr lang="en-GB" dirty="0"/>
          </a:p>
        </p:txBody>
      </p:sp>
      <p:sp>
        <p:nvSpPr>
          <p:cNvPr id="3" name="Title Placeholder 1">
            <a:extLst>
              <a:ext uri="{FF2B5EF4-FFF2-40B4-BE49-F238E27FC236}">
                <a16:creationId xmlns:a16="http://schemas.microsoft.com/office/drawing/2014/main" id="{FBE86F77-8F63-93E4-66C9-FE2496CB1D9E}"/>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Tree>
    <p:extLst>
      <p:ext uri="{BB962C8B-B14F-4D97-AF65-F5344CB8AC3E}">
        <p14:creationId xmlns:p14="http://schemas.microsoft.com/office/powerpoint/2010/main" val="154196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 One Title">
    <p:bg>
      <p:bgPr>
        <a:blipFill dpi="0" rotWithShape="1">
          <a:blip r:embed="rId2">
            <a:alphaModFix amt="35000"/>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BDE711-2F60-F8AC-B7DA-EFF97C206C9D}"/>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dirty="0"/>
              <a:t>Click to edit Master title style</a:t>
            </a:r>
            <a:endParaRPr lang="en-GB" dirty="0"/>
          </a:p>
        </p:txBody>
      </p:sp>
      <p:sp>
        <p:nvSpPr>
          <p:cNvPr id="5" name="Content Placeholder 12">
            <a:extLst>
              <a:ext uri="{FF2B5EF4-FFF2-40B4-BE49-F238E27FC236}">
                <a16:creationId xmlns:a16="http://schemas.microsoft.com/office/drawing/2014/main" id="{B459BF06-05D7-F36E-7F15-3CC62F57977B}"/>
              </a:ext>
            </a:extLst>
          </p:cNvPr>
          <p:cNvSpPr>
            <a:spLocks noGrp="1"/>
          </p:cNvSpPr>
          <p:nvPr>
            <p:ph sz="quarter" idx="10"/>
          </p:nvPr>
        </p:nvSpPr>
        <p:spPr>
          <a:xfrm>
            <a:off x="348314" y="1419910"/>
            <a:ext cx="5655611" cy="45720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6" name="Content Placeholder 12">
            <a:extLst>
              <a:ext uri="{FF2B5EF4-FFF2-40B4-BE49-F238E27FC236}">
                <a16:creationId xmlns:a16="http://schemas.microsoft.com/office/drawing/2014/main" id="{2EF11368-C9D4-63F2-75C4-5A0420F34CE9}"/>
              </a:ext>
            </a:extLst>
          </p:cNvPr>
          <p:cNvSpPr>
            <a:spLocks noGrp="1"/>
          </p:cNvSpPr>
          <p:nvPr>
            <p:ph sz="quarter" idx="11"/>
          </p:nvPr>
        </p:nvSpPr>
        <p:spPr>
          <a:xfrm>
            <a:off x="6184900" y="1419910"/>
            <a:ext cx="5655611" cy="45720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Tree>
    <p:extLst>
      <p:ext uri="{BB962C8B-B14F-4D97-AF65-F5344CB8AC3E}">
        <p14:creationId xmlns:p14="http://schemas.microsoft.com/office/powerpoint/2010/main" val="725129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 Two Title">
    <p:bg>
      <p:bgPr>
        <a:blipFill dpi="0" rotWithShape="1">
          <a:blip r:embed="rId2">
            <a:alphaModFix amt="35000"/>
            <a:lum/>
          </a:blip>
          <a:srcRect/>
          <a:stretch>
            <a:fillRect/>
          </a:stretch>
        </a:blipFill>
        <a:effectLst/>
      </p:bgPr>
    </p:bg>
    <p:spTree>
      <p:nvGrpSpPr>
        <p:cNvPr id="1" name=""/>
        <p:cNvGrpSpPr/>
        <p:nvPr/>
      </p:nvGrpSpPr>
      <p:grpSpPr>
        <a:xfrm>
          <a:off x="0" y="0"/>
          <a:ext cx="0" cy="0"/>
          <a:chOff x="0" y="0"/>
          <a:chExt cx="0" cy="0"/>
        </a:xfrm>
      </p:grpSpPr>
      <p:sp>
        <p:nvSpPr>
          <p:cNvPr id="15" name="Text Placeholder 5">
            <a:extLst>
              <a:ext uri="{FF2B5EF4-FFF2-40B4-BE49-F238E27FC236}">
                <a16:creationId xmlns:a16="http://schemas.microsoft.com/office/drawing/2014/main" id="{490D6FB7-0622-72A4-FE04-61E5048FBCC8}"/>
              </a:ext>
            </a:extLst>
          </p:cNvPr>
          <p:cNvSpPr>
            <a:spLocks noGrp="1"/>
          </p:cNvSpPr>
          <p:nvPr>
            <p:ph type="body" sz="quarter" idx="13"/>
          </p:nvPr>
        </p:nvSpPr>
        <p:spPr>
          <a:xfrm>
            <a:off x="6192494" y="476296"/>
            <a:ext cx="5642319" cy="684000"/>
          </a:xfrm>
          <a:prstGeom prst="rect">
            <a:avLst/>
          </a:prstGeom>
        </p:spPr>
        <p:txBody>
          <a:bodyPr tIns="0"/>
          <a:lstStyle>
            <a:lvl1pPr marL="0" indent="0">
              <a:lnSpc>
                <a:spcPct val="85000"/>
              </a:lnSpc>
              <a:spcBef>
                <a:spcPts val="0"/>
              </a:spcBef>
              <a:buNone/>
              <a:defRPr sz="2800" b="1" spc="-20" baseline="0">
                <a:solidFill>
                  <a:schemeClr val="accent1"/>
                </a:solidFill>
                <a:latin typeface="+mj-lt"/>
              </a:defRPr>
            </a:lvl1pPr>
          </a:lstStyle>
          <a:p>
            <a:pPr lvl="0"/>
            <a:r>
              <a:rPr lang="en-US"/>
              <a:t>Click to edit Master text styles</a:t>
            </a:r>
          </a:p>
        </p:txBody>
      </p:sp>
      <p:sp>
        <p:nvSpPr>
          <p:cNvPr id="3" name="Title Placeholder 1">
            <a:extLst>
              <a:ext uri="{FF2B5EF4-FFF2-40B4-BE49-F238E27FC236}">
                <a16:creationId xmlns:a16="http://schemas.microsoft.com/office/drawing/2014/main" id="{711A7A63-A2AC-B922-2701-B56FB7CD4DB0}"/>
              </a:ext>
            </a:extLst>
          </p:cNvPr>
          <p:cNvSpPr>
            <a:spLocks noGrp="1"/>
          </p:cNvSpPr>
          <p:nvPr>
            <p:ph type="title"/>
          </p:nvPr>
        </p:nvSpPr>
        <p:spPr>
          <a:xfrm>
            <a:off x="348314" y="476250"/>
            <a:ext cx="5655611" cy="684214"/>
          </a:xfrm>
          <a:prstGeom prst="rect">
            <a:avLst/>
          </a:prstGeom>
        </p:spPr>
        <p:txBody>
          <a:bodyPr vert="horz" lIns="0" tIns="0" rIns="0" bIns="0" rtlCol="0" anchor="t" anchorCtr="0">
            <a:noAutofit/>
          </a:bodyPr>
          <a:lstStyle/>
          <a:p>
            <a:r>
              <a:rPr lang="en-US"/>
              <a:t>Click to edit Master title style</a:t>
            </a:r>
            <a:endParaRPr lang="en-GB"/>
          </a:p>
        </p:txBody>
      </p:sp>
      <p:sp>
        <p:nvSpPr>
          <p:cNvPr id="4" name="Content Placeholder 12">
            <a:extLst>
              <a:ext uri="{FF2B5EF4-FFF2-40B4-BE49-F238E27FC236}">
                <a16:creationId xmlns:a16="http://schemas.microsoft.com/office/drawing/2014/main" id="{CA803BEC-197C-C066-252E-C664D1F6C873}"/>
              </a:ext>
            </a:extLst>
          </p:cNvPr>
          <p:cNvSpPr>
            <a:spLocks noGrp="1"/>
          </p:cNvSpPr>
          <p:nvPr>
            <p:ph sz="quarter" idx="10"/>
          </p:nvPr>
        </p:nvSpPr>
        <p:spPr>
          <a:xfrm>
            <a:off x="348314" y="1419910"/>
            <a:ext cx="5655611" cy="45720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Content Placeholder 12">
            <a:extLst>
              <a:ext uri="{FF2B5EF4-FFF2-40B4-BE49-F238E27FC236}">
                <a16:creationId xmlns:a16="http://schemas.microsoft.com/office/drawing/2014/main" id="{DECB1FEA-DEA4-7D23-CA61-D0F1FF2D3515}"/>
              </a:ext>
            </a:extLst>
          </p:cNvPr>
          <p:cNvSpPr>
            <a:spLocks noGrp="1"/>
          </p:cNvSpPr>
          <p:nvPr>
            <p:ph sz="quarter" idx="11"/>
          </p:nvPr>
        </p:nvSpPr>
        <p:spPr>
          <a:xfrm>
            <a:off x="6184900" y="1419910"/>
            <a:ext cx="5658786" cy="45720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Tree>
    <p:extLst>
      <p:ext uri="{BB962C8B-B14F-4D97-AF65-F5344CB8AC3E}">
        <p14:creationId xmlns:p14="http://schemas.microsoft.com/office/powerpoint/2010/main" val="2019544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3.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7">
            <a:alphaModFix amt="35000"/>
            <a:lum/>
          </a:blip>
          <a:srcRect/>
          <a:stretch>
            <a:fillRect/>
          </a:stretch>
        </a:blip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3B418154-5715-4432-A305-AF6A9522326B}"/>
              </a:ext>
            </a:extLst>
          </p:cNvPr>
          <p:cNvCxnSpPr>
            <a:cxnSpLocks/>
          </p:cNvCxnSpPr>
          <p:nvPr userDrawn="1"/>
        </p:nvCxnSpPr>
        <p:spPr>
          <a:xfrm>
            <a:off x="347663" y="6087665"/>
            <a:ext cx="114871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1" name="Graphic 10">
            <a:extLst>
              <a:ext uri="{FF2B5EF4-FFF2-40B4-BE49-F238E27FC236}">
                <a16:creationId xmlns:a16="http://schemas.microsoft.com/office/drawing/2014/main" id="{A1669225-F85E-4F0C-A433-4F3B4CCF31F8}"/>
              </a:ext>
            </a:extLst>
          </p:cNvPr>
          <p:cNvPicPr>
            <a:picLocks noChangeAspect="1"/>
          </p:cNvPicPr>
          <p:nvPr userDrawn="1"/>
        </p:nvPicPr>
        <p:blipFill>
          <a:blip r:embed="rId28">
            <a:extLst>
              <a:ext uri="{96DAC541-7B7A-43D3-8B79-37D633B846F1}">
                <asvg:svgBlip xmlns:asvg="http://schemas.microsoft.com/office/drawing/2016/SVG/main" r:embed="rId29"/>
              </a:ext>
            </a:extLst>
          </a:blip>
          <a:stretch>
            <a:fillRect/>
          </a:stretch>
        </p:blipFill>
        <p:spPr>
          <a:xfrm>
            <a:off x="10670000" y="6247807"/>
            <a:ext cx="1166400" cy="250323"/>
          </a:xfrm>
          <a:prstGeom prst="rect">
            <a:avLst/>
          </a:prstGeom>
        </p:spPr>
      </p:pic>
      <p:sp>
        <p:nvSpPr>
          <p:cNvPr id="10" name="Footer Placeholder 4" descr="HeaderReportName">
            <a:extLst>
              <a:ext uri="{FF2B5EF4-FFF2-40B4-BE49-F238E27FC236}">
                <a16:creationId xmlns:a16="http://schemas.microsoft.com/office/drawing/2014/main" id="{1813931E-ACE3-4B4B-B4F5-14CD8D1D6E9C}"/>
              </a:ext>
            </a:extLst>
          </p:cNvPr>
          <p:cNvSpPr txBox="1">
            <a:spLocks/>
          </p:cNvSpPr>
          <p:nvPr userDrawn="1"/>
        </p:nvSpPr>
        <p:spPr>
          <a:xfrm>
            <a:off x="6242049" y="-1"/>
            <a:ext cx="5592764" cy="498157"/>
          </a:xfrm>
          <a:prstGeom prst="rect">
            <a:avLst/>
          </a:prstGeom>
        </p:spPr>
        <p:txBody>
          <a:bodyPr vert="horz" wrap="none" lIns="0" tIns="0" rIns="0" bIns="0" rtlCol="0" anchor="ctr"/>
          <a:lstStyle>
            <a:defPPr>
              <a:defRPr lang="en-US"/>
            </a:defPPr>
            <a:lvl1pPr marL="0" algn="r" defTabSz="914400" rtl="0" eaLnBrk="1" latinLnBrk="0" hangingPunct="1">
              <a:defRPr sz="8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Smartphone Need-To-Know – November 2024 </a:t>
            </a:r>
            <a:r>
              <a:rPr lang="en-GB" dirty="0">
                <a:solidFill>
                  <a:schemeClr val="tx1"/>
                </a:solidFill>
              </a:rPr>
              <a:t>| November 2024</a:t>
            </a:r>
            <a:endParaRPr lang="en-US" dirty="0">
              <a:solidFill>
                <a:schemeClr val="tx1"/>
              </a:solidFill>
            </a:endParaRPr>
          </a:p>
        </p:txBody>
      </p:sp>
      <p:sp>
        <p:nvSpPr>
          <p:cNvPr id="4" name="Footer Placeholder 4">
            <a:extLst>
              <a:ext uri="{FF2B5EF4-FFF2-40B4-BE49-F238E27FC236}">
                <a16:creationId xmlns:a16="http://schemas.microsoft.com/office/drawing/2014/main" id="{DCB451DF-0933-ED26-4A6D-E7F683B19A88}"/>
              </a:ext>
            </a:extLst>
          </p:cNvPr>
          <p:cNvSpPr txBox="1">
            <a:spLocks/>
          </p:cNvSpPr>
          <p:nvPr userDrawn="1"/>
        </p:nvSpPr>
        <p:spPr>
          <a:xfrm>
            <a:off x="3518016" y="6259022"/>
            <a:ext cx="4511047" cy="239108"/>
          </a:xfrm>
          <a:prstGeom prst="rect">
            <a:avLst/>
          </a:prstGeom>
        </p:spPr>
        <p:txBody>
          <a:bodyPr vert="horz" lIns="0" tIns="0" rIns="0" bIns="0" rtlCol="0" anchor="b" anchorCtr="0">
            <a:normAutofit/>
          </a:bodyPr>
          <a:lstStyle>
            <a:defPPr>
              <a:defRPr lang="en-US"/>
            </a:defPPr>
            <a:lvl1pPr marL="0" algn="ctr" defTabSz="914400" rtl="0" eaLnBrk="1" latinLnBrk="0" hangingPunct="1">
              <a:lnSpc>
                <a:spcPct val="85000"/>
              </a:lnSpc>
              <a:defRPr sz="7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a:t>Copyright © </a:t>
            </a:r>
            <a:fld id="{0AEACA82-443F-F143-97A9-1017F472789A}" type="datetimeyyyy">
              <a:rPr lang="en-US" smtClean="0"/>
              <a:pPr algn="ctr"/>
              <a:t>2024</a:t>
            </a:fld>
            <a:r>
              <a:rPr lang="en-US" dirty="0"/>
              <a:t>. All rights reserved. Informa Tech, a trading division of Informa PLC</a:t>
            </a:r>
            <a:endParaRPr lang="en-GB" dirty="0"/>
          </a:p>
        </p:txBody>
      </p:sp>
      <p:sp>
        <p:nvSpPr>
          <p:cNvPr id="17" name="Slide Number Placeholder 5">
            <a:extLst>
              <a:ext uri="{FF2B5EF4-FFF2-40B4-BE49-F238E27FC236}">
                <a16:creationId xmlns:a16="http://schemas.microsoft.com/office/drawing/2014/main" id="{AF1849B4-428F-3DAD-6BD4-27B3FC35912C}"/>
              </a:ext>
            </a:extLst>
          </p:cNvPr>
          <p:cNvSpPr txBox="1">
            <a:spLocks/>
          </p:cNvSpPr>
          <p:nvPr userDrawn="1"/>
        </p:nvSpPr>
        <p:spPr>
          <a:xfrm>
            <a:off x="338138" y="6133005"/>
            <a:ext cx="904875" cy="365125"/>
          </a:xfrm>
          <a:prstGeom prst="rect">
            <a:avLst/>
          </a:prstGeom>
        </p:spPr>
        <p:txBody>
          <a:bodyPr vert="horz" lIns="0" tIns="0" rIns="0" bIns="0" rtlCol="0" anchor="b" anchorCtr="0"/>
          <a:lstStyle>
            <a:defPPr>
              <a:defRPr lang="en-US"/>
            </a:defPPr>
            <a:lvl1pPr marL="0" algn="l" defTabSz="914400" rtl="0" eaLnBrk="1" latinLnBrk="0" hangingPunct="1">
              <a:lnSpc>
                <a:spcPct val="85000"/>
              </a:lnSpc>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85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mn-cs"/>
              </a:rPr>
              <a:t>Page </a:t>
            </a:r>
            <a:fld id="{A30585B2-4AE5-4E24-B2F9-21CF896AC489}" type="slidenum">
              <a:rPr kumimoji="0" lang="en-GB" sz="1200" b="0" i="0" u="none" strike="noStrike" kern="1200" cap="none" spc="0" normalizeH="0" baseline="0" noProof="0" smtClean="0">
                <a:ln>
                  <a:noFill/>
                </a:ln>
                <a:solidFill>
                  <a:srgbClr val="000000"/>
                </a:solidFill>
                <a:effectLst/>
                <a:uLnTx/>
                <a:uFillTx/>
                <a:latin typeface="Calibri" panose="020F0502020204030204"/>
                <a:ea typeface="+mn-ea"/>
                <a:cs typeface="+mn-cs"/>
              </a:rPr>
              <a:pPr marL="0" marR="0" lvl="0" indent="0" algn="l" defTabSz="914400" rtl="0" eaLnBrk="1" fontAlgn="auto" latinLnBrk="0" hangingPunct="1">
                <a:lnSpc>
                  <a:spcPct val="85000"/>
                </a:lnSpc>
                <a:spcBef>
                  <a:spcPts val="0"/>
                </a:spcBef>
                <a:spcAft>
                  <a:spcPts val="0"/>
                </a:spcAft>
                <a:buClrTx/>
                <a:buSzTx/>
                <a:buFontTx/>
                <a:buNone/>
                <a:tabLst/>
                <a:defRPr/>
              </a:pPr>
              <a:t>‹#›</a:t>
            </a:fld>
            <a:endPar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5" name="Title Placeholder 1">
            <a:extLst>
              <a:ext uri="{FF2B5EF4-FFF2-40B4-BE49-F238E27FC236}">
                <a16:creationId xmlns:a16="http://schemas.microsoft.com/office/drawing/2014/main" id="{2B28AB8E-24F9-C9EF-4C75-C5E5393F6B26}"/>
              </a:ext>
            </a:extLst>
          </p:cNvPr>
          <p:cNvSpPr>
            <a:spLocks noGrp="1"/>
          </p:cNvSpPr>
          <p:nvPr>
            <p:ph type="title"/>
          </p:nvPr>
        </p:nvSpPr>
        <p:spPr>
          <a:xfrm>
            <a:off x="341590" y="476250"/>
            <a:ext cx="11480800" cy="684214"/>
          </a:xfrm>
          <a:prstGeom prst="rect">
            <a:avLst/>
          </a:prstGeom>
        </p:spPr>
        <p:txBody>
          <a:bodyPr vert="horz" lIns="0" tIns="0" rIns="0" bIns="0" rtlCol="0" anchor="t" anchorCtr="0">
            <a:noAutofit/>
          </a:bodyPr>
          <a:lstStyle/>
          <a:p>
            <a:r>
              <a:rPr lang="en-US" dirty="0"/>
              <a:t>Click to edit Master title style</a:t>
            </a:r>
            <a:endParaRPr lang="en-GB" dirty="0"/>
          </a:p>
        </p:txBody>
      </p:sp>
      <p:sp>
        <p:nvSpPr>
          <p:cNvPr id="2" name="Text Placeholder 1">
            <a:extLst>
              <a:ext uri="{FF2B5EF4-FFF2-40B4-BE49-F238E27FC236}">
                <a16:creationId xmlns:a16="http://schemas.microsoft.com/office/drawing/2014/main" id="{069BD909-7C0F-A085-04FD-52D504564A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63109526"/>
      </p:ext>
    </p:extLst>
  </p:cSld>
  <p:clrMap bg1="lt1" tx1="dk1" bg2="lt2" tx2="dk2" accent1="accent1" accent2="accent2" accent3="accent3" accent4="accent4" accent5="accent5" accent6="accent6" hlink="hlink" folHlink="folHlink"/>
  <p:sldLayoutIdLst>
    <p:sldLayoutId id="2147483972" r:id="rId1"/>
    <p:sldLayoutId id="2147483973" r:id="rId2"/>
    <p:sldLayoutId id="2147483974" r:id="rId3"/>
    <p:sldLayoutId id="2147483975" r:id="rId4"/>
    <p:sldLayoutId id="2147483996" r:id="rId5"/>
    <p:sldLayoutId id="2147483977" r:id="rId6"/>
    <p:sldLayoutId id="2147483978" r:id="rId7"/>
    <p:sldLayoutId id="2147483979" r:id="rId8"/>
    <p:sldLayoutId id="2147483980" r:id="rId9"/>
    <p:sldLayoutId id="2147483981" r:id="rId10"/>
    <p:sldLayoutId id="2147483982" r:id="rId11"/>
    <p:sldLayoutId id="2147483983" r:id="rId12"/>
    <p:sldLayoutId id="2147483984" r:id="rId13"/>
    <p:sldLayoutId id="2147483985" r:id="rId14"/>
    <p:sldLayoutId id="2147483986" r:id="rId15"/>
    <p:sldLayoutId id="2147483987" r:id="rId16"/>
    <p:sldLayoutId id="2147483988" r:id="rId17"/>
    <p:sldLayoutId id="2147483989" r:id="rId18"/>
    <p:sldLayoutId id="2147483990" r:id="rId19"/>
    <p:sldLayoutId id="2147483995" r:id="rId20"/>
    <p:sldLayoutId id="2147483991" r:id="rId21"/>
    <p:sldLayoutId id="2147483992" r:id="rId22"/>
    <p:sldLayoutId id="2147483993" r:id="rId23"/>
    <p:sldLayoutId id="2147483994" r:id="rId24"/>
    <p:sldLayoutId id="2147483997" r:id="rId25"/>
  </p:sldLayoutIdLst>
  <p:hf sldNum="0" hdr="0" ftr="0" dt="0"/>
  <p:txStyles>
    <p:titleStyle>
      <a:lvl1pPr algn="l" defTabSz="914400" rtl="0" eaLnBrk="1" latinLnBrk="0" hangingPunct="1">
        <a:lnSpc>
          <a:spcPct val="85000"/>
        </a:lnSpc>
        <a:spcBef>
          <a:spcPct val="0"/>
        </a:spcBef>
        <a:buNone/>
        <a:defRPr sz="2800" b="1" kern="1200">
          <a:solidFill>
            <a:schemeClr val="accent1"/>
          </a:solidFill>
          <a:latin typeface="+mj-lt"/>
          <a:ea typeface="+mj-ea"/>
          <a:cs typeface="+mj-cs"/>
        </a:defRPr>
      </a:lvl1pPr>
    </p:titleStyle>
    <p:bodyStyle>
      <a:lvl1pPr marL="216000" indent="-216000" algn="l" defTabSz="914400" rtl="0" eaLnBrk="1" latinLnBrk="0" hangingPunct="1">
        <a:lnSpc>
          <a:spcPct val="95000"/>
        </a:lnSpc>
        <a:spcBef>
          <a:spcPts val="300"/>
        </a:spcBef>
        <a:spcAft>
          <a:spcPts val="400"/>
        </a:spcAft>
        <a:buClr>
          <a:schemeClr val="accent1"/>
        </a:buClr>
        <a:buFont typeface="Calibri" panose="020F0502020204030204" pitchFamily="34" charset="0"/>
        <a:buChar char="•"/>
        <a:defRPr sz="1400" kern="1200">
          <a:solidFill>
            <a:schemeClr val="tx1"/>
          </a:solidFill>
          <a:latin typeface="+mn-lt"/>
          <a:ea typeface="+mn-ea"/>
          <a:cs typeface="+mn-cs"/>
        </a:defRPr>
      </a:lvl1pPr>
      <a:lvl2pPr marL="360000" indent="-144000" algn="l" defTabSz="914400" rtl="0" eaLnBrk="1" latinLnBrk="0" hangingPunct="1">
        <a:lnSpc>
          <a:spcPct val="95000"/>
        </a:lnSpc>
        <a:spcBef>
          <a:spcPts val="300"/>
        </a:spcBef>
        <a:spcAft>
          <a:spcPts val="600"/>
        </a:spcAft>
        <a:buClr>
          <a:schemeClr val="accent1"/>
        </a:buClr>
        <a:buFont typeface="Calibri" panose="020F0502020204030204" pitchFamily="34" charset="0"/>
        <a:buChar char="–"/>
        <a:defRPr sz="1400" kern="1200">
          <a:solidFill>
            <a:schemeClr val="tx1"/>
          </a:solidFill>
          <a:latin typeface="+mn-lt"/>
          <a:ea typeface="+mn-ea"/>
          <a:cs typeface="+mn-cs"/>
        </a:defRPr>
      </a:lvl2pPr>
      <a:lvl3pPr marL="504000" indent="-144000" algn="l" defTabSz="914400" rtl="0" eaLnBrk="1" latinLnBrk="0" hangingPunct="1">
        <a:lnSpc>
          <a:spcPct val="95000"/>
        </a:lnSpc>
        <a:spcBef>
          <a:spcPts val="300"/>
        </a:spcBef>
        <a:spcAft>
          <a:spcPts val="600"/>
        </a:spcAft>
        <a:buClr>
          <a:schemeClr val="accent1"/>
        </a:buClr>
        <a:buFont typeface="Calibri" panose="020F0502020204030204" pitchFamily="34" charset="0"/>
        <a:buChar char="–"/>
        <a:defRPr sz="1400" kern="1200">
          <a:solidFill>
            <a:schemeClr val="tx1"/>
          </a:solidFill>
          <a:latin typeface="+mn-lt"/>
          <a:ea typeface="+mn-ea"/>
          <a:cs typeface="+mn-cs"/>
        </a:defRPr>
      </a:lvl3pPr>
      <a:lvl4pPr marL="648000" indent="-144000" algn="l" defTabSz="914400" rtl="0" eaLnBrk="1" latinLnBrk="0" hangingPunct="1">
        <a:lnSpc>
          <a:spcPct val="95000"/>
        </a:lnSpc>
        <a:spcBef>
          <a:spcPts val="300"/>
        </a:spcBef>
        <a:spcAft>
          <a:spcPts val="600"/>
        </a:spcAft>
        <a:buClr>
          <a:schemeClr val="accent1"/>
        </a:buClr>
        <a:buFont typeface="Calibri" panose="020F0502020204030204" pitchFamily="34" charset="0"/>
        <a:buChar char="–"/>
        <a:defRPr sz="1400" kern="1200">
          <a:solidFill>
            <a:schemeClr val="tx1"/>
          </a:solidFill>
          <a:latin typeface="+mn-lt"/>
          <a:ea typeface="+mn-ea"/>
          <a:cs typeface="+mn-cs"/>
        </a:defRPr>
      </a:lvl4pPr>
      <a:lvl5pPr marL="792000" indent="-144000" algn="l" defTabSz="914400" rtl="0" eaLnBrk="1" latinLnBrk="0" hangingPunct="1">
        <a:lnSpc>
          <a:spcPct val="95000"/>
        </a:lnSpc>
        <a:spcBef>
          <a:spcPts val="300"/>
        </a:spcBef>
        <a:spcAft>
          <a:spcPts val="600"/>
        </a:spcAft>
        <a:buClr>
          <a:schemeClr val="accent1"/>
        </a:buClr>
        <a:buFont typeface="Calibri" panose="020F050202020403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731" userDrawn="1">
          <p15:clr>
            <a:srgbClr val="F26B43"/>
          </p15:clr>
        </p15:guide>
        <p15:guide id="3" pos="3896">
          <p15:clr>
            <a:srgbClr val="F26B43"/>
          </p15:clr>
        </p15:guide>
        <p15:guide id="4" pos="3782">
          <p15:clr>
            <a:srgbClr val="F26B43"/>
          </p15:clr>
        </p15:guide>
        <p15:guide id="5" pos="5007">
          <p15:clr>
            <a:srgbClr val="F26B43"/>
          </p15:clr>
        </p15:guide>
        <p15:guide id="6" pos="5121">
          <p15:clr>
            <a:srgbClr val="F26B43"/>
          </p15:clr>
        </p15:guide>
        <p15:guide id="7" pos="6231">
          <p15:clr>
            <a:srgbClr val="F26B43"/>
          </p15:clr>
        </p15:guide>
        <p15:guide id="8" pos="6344">
          <p15:clr>
            <a:srgbClr val="F26B43"/>
          </p15:clr>
        </p15:guide>
        <p15:guide id="9" pos="7455">
          <p15:clr>
            <a:srgbClr val="F26B43"/>
          </p15:clr>
        </p15:guide>
        <p15:guide id="10" pos="2670">
          <p15:clr>
            <a:srgbClr val="F26B43"/>
          </p15:clr>
        </p15:guide>
        <p15:guide id="11" pos="2556">
          <p15:clr>
            <a:srgbClr val="F26B43"/>
          </p15:clr>
        </p15:guide>
        <p15:guide id="12" pos="1445">
          <p15:clr>
            <a:srgbClr val="F26B43"/>
          </p15:clr>
        </p15:guide>
        <p15:guide id="13" pos="1331">
          <p15:clr>
            <a:srgbClr val="F26B43"/>
          </p15:clr>
        </p15:guide>
        <p15:guide id="14" pos="212" userDrawn="1">
          <p15:clr>
            <a:srgbClr val="F26B43"/>
          </p15:clr>
        </p15:guide>
        <p15:guide id="15" orient="horz" pos="3778" userDrawn="1">
          <p15:clr>
            <a:srgbClr val="F26B43"/>
          </p15:clr>
        </p15:guide>
        <p15:guide id="16" orient="horz" pos="292" userDrawn="1">
          <p15:clr>
            <a:srgbClr val="F26B43"/>
          </p15:clr>
        </p15:guide>
        <p15:guide id="17" orient="horz" pos="890" userDrawn="1">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mailto:askananalyst@omdia.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canalys.com/insights/iphone-ban-indonesia" TargetMode="External"/><Relationship Id="rId2" Type="http://schemas.openxmlformats.org/officeDocument/2006/relationships/notesSlide" Target="../notesSlides/notesSlide2.xml"/><Relationship Id="rId1" Type="http://schemas.openxmlformats.org/officeDocument/2006/relationships/slideLayout" Target="../slideLayouts/slideLayout23.xml"/><Relationship Id="rId6" Type="http://schemas.openxmlformats.org/officeDocument/2006/relationships/hyperlink" Target="mailto:citations@omdia.com" TargetMode="External"/><Relationship Id="rId5" Type="http://schemas.openxmlformats.org/officeDocument/2006/relationships/hyperlink" Target="mailto:consulting@omdia.com" TargetMode="External"/><Relationship Id="rId4" Type="http://schemas.openxmlformats.org/officeDocument/2006/relationships/hyperlink" Target="mailto:askananalyst@omdia.com"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2976D43-51A3-B923-E7A9-B1801B6989B4}"/>
              </a:ext>
            </a:extLst>
          </p:cNvPr>
          <p:cNvSpPr>
            <a:spLocks noGrp="1"/>
          </p:cNvSpPr>
          <p:nvPr>
            <p:ph type="body" sz="quarter" idx="12"/>
          </p:nvPr>
        </p:nvSpPr>
        <p:spPr/>
        <p:txBody>
          <a:bodyPr/>
          <a:lstStyle/>
          <a:p>
            <a:pPr lvl="1"/>
            <a:r>
              <a:rPr lang="en-DE" b="1" dirty="0"/>
              <a:t>Jusy Hong</a:t>
            </a:r>
            <a:r>
              <a:rPr lang="en-MY" b="1" dirty="0"/>
              <a:t>, </a:t>
            </a:r>
            <a:r>
              <a:rPr lang="en-US" b="1" dirty="0"/>
              <a:t>Senior</a:t>
            </a:r>
            <a:r>
              <a:rPr lang="ko-KR" altLang="en-US" b="1" dirty="0"/>
              <a:t> </a:t>
            </a:r>
            <a:r>
              <a:rPr lang="en-US" altLang="ko-KR" b="1" dirty="0"/>
              <a:t>Research</a:t>
            </a:r>
            <a:r>
              <a:rPr lang="ko-KR" altLang="en-US" b="1" dirty="0"/>
              <a:t> </a:t>
            </a:r>
            <a:r>
              <a:rPr lang="en-US" altLang="ko-KR" b="1" dirty="0"/>
              <a:t>Manager</a:t>
            </a:r>
            <a:r>
              <a:rPr lang="en-US" b="1" dirty="0"/>
              <a:t>, Components &amp; Devices – Mobile Handsets</a:t>
            </a:r>
            <a:endParaRPr lang="en-DE" b="1" dirty="0"/>
          </a:p>
          <a:p>
            <a:pPr lvl="1"/>
            <a:r>
              <a:rPr lang="en-DE" b="1" dirty="0"/>
              <a:t>Zaker Li</a:t>
            </a:r>
            <a:r>
              <a:rPr lang="en-MY" b="1" dirty="0"/>
              <a:t>, </a:t>
            </a:r>
            <a:r>
              <a:rPr lang="en-US" b="1" dirty="0"/>
              <a:t>Principal A</a:t>
            </a:r>
            <a:r>
              <a:rPr lang="en-DE" b="1" dirty="0"/>
              <a:t>n</a:t>
            </a:r>
            <a:r>
              <a:rPr lang="en-US" b="1" dirty="0"/>
              <a:t>a</a:t>
            </a:r>
            <a:r>
              <a:rPr lang="en-DE" b="1" dirty="0"/>
              <a:t>l</a:t>
            </a:r>
            <a:r>
              <a:rPr lang="en-US" b="1" dirty="0"/>
              <a:t>y</a:t>
            </a:r>
            <a:r>
              <a:rPr lang="en-DE" b="1" dirty="0"/>
              <a:t>s</a:t>
            </a:r>
            <a:r>
              <a:rPr lang="en-US" b="1" dirty="0"/>
              <a:t>t, Components &amp; Devices – Mobile Handsets</a:t>
            </a:r>
          </a:p>
          <a:p>
            <a:pPr lvl="1"/>
            <a:r>
              <a:rPr lang="en-US" altLang="ko-KR" b="1" dirty="0"/>
              <a:t>Aaron West, Senior</a:t>
            </a:r>
            <a:r>
              <a:rPr lang="en-DE" altLang="ko-KR" b="1" dirty="0"/>
              <a:t> </a:t>
            </a:r>
            <a:r>
              <a:rPr lang="en-US" altLang="ko-KR" b="1" dirty="0"/>
              <a:t>A</a:t>
            </a:r>
            <a:r>
              <a:rPr lang="en-DE" altLang="ko-KR" b="1" dirty="0"/>
              <a:t>n</a:t>
            </a:r>
            <a:r>
              <a:rPr lang="en-US" altLang="ko-KR" b="1" dirty="0"/>
              <a:t>a</a:t>
            </a:r>
            <a:r>
              <a:rPr lang="en-DE" altLang="ko-KR" b="1" dirty="0"/>
              <a:t>l</a:t>
            </a:r>
            <a:r>
              <a:rPr lang="en-US" altLang="ko-KR" b="1" dirty="0"/>
              <a:t>y</a:t>
            </a:r>
            <a:r>
              <a:rPr lang="en-DE" altLang="ko-KR" b="1" dirty="0"/>
              <a:t>s</a:t>
            </a:r>
            <a:r>
              <a:rPr lang="en-US" altLang="ko-KR" b="1" dirty="0"/>
              <a:t>t, Components &amp; Devices – Mobile Handsets</a:t>
            </a:r>
            <a:endParaRPr lang="en-GB" altLang="ko-KR" b="1" dirty="0"/>
          </a:p>
          <a:p>
            <a:pPr lvl="1"/>
            <a:r>
              <a:rPr lang="en-US" dirty="0">
                <a:hlinkClick r:id="rId3"/>
              </a:rPr>
              <a:t>askananalyst@omdia.com</a:t>
            </a:r>
            <a:r>
              <a:rPr lang="en-US" dirty="0"/>
              <a:t> </a:t>
            </a:r>
            <a:endParaRPr lang="en-DE" dirty="0"/>
          </a:p>
        </p:txBody>
      </p:sp>
      <p:sp>
        <p:nvSpPr>
          <p:cNvPr id="7" name="Title 6">
            <a:extLst>
              <a:ext uri="{FF2B5EF4-FFF2-40B4-BE49-F238E27FC236}">
                <a16:creationId xmlns:a16="http://schemas.microsoft.com/office/drawing/2014/main" id="{DCAC3F87-04E4-4AC3-BFE6-7930A35061A2}"/>
              </a:ext>
            </a:extLst>
          </p:cNvPr>
          <p:cNvSpPr>
            <a:spLocks noGrp="1"/>
          </p:cNvSpPr>
          <p:nvPr>
            <p:ph type="ctrTitle"/>
          </p:nvPr>
        </p:nvSpPr>
        <p:spPr/>
        <p:txBody>
          <a:bodyPr/>
          <a:lstStyle/>
          <a:p>
            <a:r>
              <a:rPr lang="en-US" dirty="0"/>
              <a:t>Smartphone Need-To-Know – December 2024</a:t>
            </a:r>
          </a:p>
        </p:txBody>
      </p:sp>
    </p:spTree>
    <p:extLst>
      <p:ext uri="{BB962C8B-B14F-4D97-AF65-F5344CB8AC3E}">
        <p14:creationId xmlns:p14="http://schemas.microsoft.com/office/powerpoint/2010/main" val="8790293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5F89A0-B580-B367-78E0-3C35496FAEFB}"/>
              </a:ext>
            </a:extLst>
          </p:cNvPr>
          <p:cNvSpPr>
            <a:spLocks noGrp="1"/>
          </p:cNvSpPr>
          <p:nvPr>
            <p:ph sz="quarter" idx="10"/>
          </p:nvPr>
        </p:nvSpPr>
        <p:spPr/>
        <p:txBody>
          <a:bodyPr>
            <a:normAutofit/>
          </a:bodyPr>
          <a:lstStyle/>
          <a:p>
            <a:pPr marL="0" lvl="0" indent="0">
              <a:lnSpc>
                <a:spcPct val="110000"/>
              </a:lnSpc>
              <a:spcBef>
                <a:spcPts val="1700"/>
              </a:spcBef>
              <a:spcAft>
                <a:spcPts val="0"/>
              </a:spcAft>
              <a:buSzPct val="100000"/>
              <a:buNone/>
            </a:pPr>
            <a:r>
              <a:rPr lang="en-GB" sz="1200" b="1" dirty="0">
                <a:solidFill>
                  <a:prstClr val="black"/>
                </a:solidFill>
              </a:rPr>
              <a:t>Further reading</a:t>
            </a:r>
          </a:p>
          <a:p>
            <a:pPr marL="0" lvl="1" indent="0">
              <a:spcBef>
                <a:spcPts val="600"/>
              </a:spcBef>
              <a:spcAft>
                <a:spcPts val="0"/>
              </a:spcAft>
              <a:buNone/>
            </a:pPr>
            <a:r>
              <a:rPr lang="en-GB" sz="1200" dirty="0">
                <a:hlinkClick r:id="rId3"/>
              </a:rPr>
              <a:t>iPhone 16 ban in Indonesia: what it means and why it matters</a:t>
            </a:r>
            <a:r>
              <a:rPr lang="en-GB" sz="1200" dirty="0"/>
              <a:t>, December 2024</a:t>
            </a:r>
            <a:endParaRPr lang="en-GB" sz="1200" dirty="0">
              <a:solidFill>
                <a:prstClr val="black"/>
              </a:solidFill>
            </a:endParaRPr>
          </a:p>
          <a:p>
            <a:pPr marL="0" lvl="1" indent="0">
              <a:spcBef>
                <a:spcPts val="600"/>
              </a:spcBef>
              <a:spcAft>
                <a:spcPts val="0"/>
              </a:spcAft>
              <a:buNone/>
            </a:pPr>
            <a:r>
              <a:rPr lang="en-GB" sz="1200" b="1" dirty="0">
                <a:solidFill>
                  <a:prstClr val="black"/>
                </a:solidFill>
              </a:rPr>
              <a:t>Authors</a:t>
            </a:r>
          </a:p>
          <a:p>
            <a:pPr marL="0" lvl="1" indent="0">
              <a:spcBef>
                <a:spcPts val="600"/>
              </a:spcBef>
              <a:spcAft>
                <a:spcPts val="0"/>
              </a:spcAft>
              <a:buNone/>
            </a:pPr>
            <a:r>
              <a:rPr lang="sv-SE" sz="1200" dirty="0"/>
              <a:t>Jusy Hong, Senior Research Manager, Components &amp; Devices – Wireless Devices</a:t>
            </a:r>
          </a:p>
          <a:p>
            <a:pPr marL="0" lvl="1" indent="0">
              <a:spcBef>
                <a:spcPts val="600"/>
              </a:spcBef>
              <a:spcAft>
                <a:spcPts val="0"/>
              </a:spcAft>
              <a:buNone/>
            </a:pPr>
            <a:r>
              <a:rPr lang="sv-SE" sz="1200" dirty="0"/>
              <a:t>Zaker Li, Principal Analyst, Components &amp; Devices – Mobile Handsets</a:t>
            </a:r>
          </a:p>
          <a:p>
            <a:pPr marL="0" lvl="1" indent="0">
              <a:spcBef>
                <a:spcPts val="600"/>
              </a:spcBef>
              <a:spcAft>
                <a:spcPts val="0"/>
              </a:spcAft>
              <a:buNone/>
            </a:pPr>
            <a:r>
              <a:rPr lang="sv-SE" altLang="ko-KR" sz="1200" dirty="0"/>
              <a:t>Aaron West, Senior Analyst, Components &amp; Devices – Mobile Handsets</a:t>
            </a:r>
          </a:p>
          <a:p>
            <a:pPr marL="0" lvl="1" indent="0">
              <a:spcBef>
                <a:spcPts val="600"/>
              </a:spcBef>
              <a:spcAft>
                <a:spcPts val="0"/>
              </a:spcAft>
              <a:buNone/>
            </a:pPr>
            <a:r>
              <a:rPr lang="en-GB" sz="1200" dirty="0">
                <a:hlinkClick r:id="rId4"/>
              </a:rPr>
              <a:t>askananalyst@omdia.com</a:t>
            </a:r>
            <a:r>
              <a:rPr lang="en-GB" sz="1200" dirty="0"/>
              <a:t> </a:t>
            </a:r>
          </a:p>
          <a:p>
            <a:pPr marL="0" lvl="1" indent="0">
              <a:spcBef>
                <a:spcPts val="600"/>
              </a:spcBef>
              <a:spcAft>
                <a:spcPts val="0"/>
              </a:spcAft>
              <a:buNone/>
            </a:pPr>
            <a:endParaRPr lang="en-GB" sz="1200" dirty="0"/>
          </a:p>
          <a:p>
            <a:pPr marL="0" lvl="1" indent="0">
              <a:lnSpc>
                <a:spcPct val="110000"/>
              </a:lnSpc>
              <a:spcAft>
                <a:spcPts val="0"/>
              </a:spcAft>
              <a:buNone/>
            </a:pPr>
            <a:r>
              <a:rPr lang="en-GB" sz="1200" b="1" dirty="0">
                <a:solidFill>
                  <a:prstClr val="black"/>
                </a:solidFill>
              </a:rPr>
              <a:t>Omdia Consulting</a:t>
            </a:r>
            <a:endParaRPr lang="en-GB" sz="1200" b="1" dirty="0">
              <a:solidFill>
                <a:prstClr val="black"/>
              </a:solidFill>
              <a:cs typeface="Calibri"/>
            </a:endParaRPr>
          </a:p>
          <a:p>
            <a:pPr marL="0" lvl="1" indent="0">
              <a:lnSpc>
                <a:spcPct val="110000"/>
              </a:lnSpc>
              <a:spcAft>
                <a:spcPts val="0"/>
              </a:spcAft>
              <a:buNone/>
            </a:pPr>
            <a:r>
              <a:rPr lang="en-GB" sz="1200" dirty="0">
                <a:solidFill>
                  <a:prstClr val="black"/>
                </a:solidFill>
              </a:rPr>
              <a:t>We hope that this analysis will help you make informed and imaginative business decisions. If you have further requirements, Omdia's consulting team may be able to help you. For more information about Omdia's consulting capabilities, please contact us directly at </a:t>
            </a:r>
            <a:r>
              <a:rPr lang="en-GB" sz="1200" dirty="0">
                <a:solidFill>
                  <a:prstClr val="black"/>
                </a:solidFill>
                <a:hlinkClick r:id="rId5"/>
              </a:rPr>
              <a:t>consulting@omdia.com</a:t>
            </a:r>
            <a:r>
              <a:rPr lang="en-GB" sz="1200" dirty="0">
                <a:solidFill>
                  <a:prstClr val="black"/>
                </a:solidFill>
              </a:rPr>
              <a:t>.</a:t>
            </a:r>
          </a:p>
          <a:p>
            <a:pPr marL="0" lvl="1" indent="0">
              <a:lnSpc>
                <a:spcPct val="110000"/>
              </a:lnSpc>
              <a:spcAft>
                <a:spcPts val="0"/>
              </a:spcAft>
              <a:buNone/>
            </a:pPr>
            <a:endParaRPr lang="en-GB" sz="1200" dirty="0">
              <a:solidFill>
                <a:prstClr val="black"/>
              </a:solidFill>
            </a:endParaRPr>
          </a:p>
          <a:p>
            <a:pPr marL="0" lvl="1" indent="0">
              <a:lnSpc>
                <a:spcPct val="110000"/>
              </a:lnSpc>
              <a:spcAft>
                <a:spcPts val="0"/>
              </a:spcAft>
              <a:buNone/>
            </a:pPr>
            <a:r>
              <a:rPr lang="en-GB" sz="1200" b="1" dirty="0">
                <a:solidFill>
                  <a:prstClr val="black"/>
                </a:solidFill>
              </a:rPr>
              <a:t>Citation Policy</a:t>
            </a:r>
            <a:endParaRPr lang="en-GB" sz="1200" b="1" dirty="0">
              <a:solidFill>
                <a:prstClr val="black"/>
              </a:solidFill>
              <a:cs typeface="Calibri"/>
            </a:endParaRPr>
          </a:p>
          <a:p>
            <a:pPr marL="0" lvl="1" indent="0">
              <a:lnSpc>
                <a:spcPct val="110000"/>
              </a:lnSpc>
              <a:spcAft>
                <a:spcPts val="0"/>
              </a:spcAft>
              <a:buNone/>
            </a:pPr>
            <a:r>
              <a:rPr lang="en-GB" sz="1200" dirty="0">
                <a:solidFill>
                  <a:prstClr val="black"/>
                </a:solidFill>
              </a:rPr>
              <a:t>Request external citation and usage of Omdia research and data via </a:t>
            </a:r>
            <a:r>
              <a:rPr lang="en-GB" sz="1200" dirty="0">
                <a:solidFill>
                  <a:prstClr val="black"/>
                </a:solidFill>
                <a:hlinkClick r:id="rId6"/>
              </a:rPr>
              <a:t>citations@omdia.com</a:t>
            </a:r>
            <a:r>
              <a:rPr lang="en-GB" sz="1200" dirty="0">
                <a:solidFill>
                  <a:prstClr val="black"/>
                </a:solidFill>
              </a:rPr>
              <a:t>.</a:t>
            </a:r>
          </a:p>
          <a:p>
            <a:pPr marL="0" indent="0">
              <a:buNone/>
            </a:pPr>
            <a:endParaRPr lang="en-US" sz="1200" i="0" dirty="0">
              <a:effectLst/>
            </a:endParaRPr>
          </a:p>
          <a:p>
            <a:pPr marL="0" indent="0">
              <a:buNone/>
            </a:pPr>
            <a:endParaRPr lang="en-US" sz="1200" i="0" dirty="0">
              <a:effectLst/>
            </a:endParaRPr>
          </a:p>
          <a:p>
            <a:pPr marL="0" indent="0">
              <a:buNone/>
            </a:pPr>
            <a:endParaRPr lang="en-MY" sz="1200" dirty="0"/>
          </a:p>
        </p:txBody>
      </p:sp>
      <p:sp>
        <p:nvSpPr>
          <p:cNvPr id="2" name="Title 1">
            <a:extLst>
              <a:ext uri="{FF2B5EF4-FFF2-40B4-BE49-F238E27FC236}">
                <a16:creationId xmlns:a16="http://schemas.microsoft.com/office/drawing/2014/main" id="{8279D411-A44B-ECF6-52C0-E3D180A3F25A}"/>
              </a:ext>
            </a:extLst>
          </p:cNvPr>
          <p:cNvSpPr>
            <a:spLocks noGrp="1"/>
          </p:cNvSpPr>
          <p:nvPr>
            <p:ph type="title"/>
          </p:nvPr>
        </p:nvSpPr>
        <p:spPr/>
        <p:txBody>
          <a:bodyPr/>
          <a:lstStyle/>
          <a:p>
            <a:r>
              <a:rPr lang="en-GB" dirty="0"/>
              <a:t>Appendix</a:t>
            </a:r>
            <a:endParaRPr lang="en-MY" dirty="0"/>
          </a:p>
        </p:txBody>
      </p:sp>
    </p:spTree>
    <p:extLst>
      <p:ext uri="{BB962C8B-B14F-4D97-AF65-F5344CB8AC3E}">
        <p14:creationId xmlns:p14="http://schemas.microsoft.com/office/powerpoint/2010/main" val="13389636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1978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712F72F-2B30-9CFD-83DC-5447CE42E330}"/>
              </a:ext>
            </a:extLst>
          </p:cNvPr>
          <p:cNvSpPr>
            <a:spLocks noGrp="1"/>
          </p:cNvSpPr>
          <p:nvPr>
            <p:ph type="title"/>
          </p:nvPr>
        </p:nvSpPr>
        <p:spPr/>
        <p:txBody>
          <a:bodyPr/>
          <a:lstStyle/>
          <a:p>
            <a:r>
              <a:rPr lang="en-US" dirty="0"/>
              <a:t>Contents</a:t>
            </a:r>
          </a:p>
        </p:txBody>
      </p:sp>
      <p:sp>
        <p:nvSpPr>
          <p:cNvPr id="4" name="Text Placeholder 3">
            <a:extLst>
              <a:ext uri="{FF2B5EF4-FFF2-40B4-BE49-F238E27FC236}">
                <a16:creationId xmlns:a16="http://schemas.microsoft.com/office/drawing/2014/main" id="{6D3D4FB7-3D99-EF9D-1365-E132B3BE26DB}"/>
              </a:ext>
            </a:extLst>
          </p:cNvPr>
          <p:cNvSpPr>
            <a:spLocks noGrp="1"/>
          </p:cNvSpPr>
          <p:nvPr>
            <p:ph type="body" sz="quarter" idx="13"/>
          </p:nvPr>
        </p:nvSpPr>
        <p:spPr/>
        <p:txBody>
          <a:bodyPr/>
          <a:lstStyle/>
          <a:p>
            <a:r>
              <a:rPr lang="en-GB" sz="1600" dirty="0"/>
              <a:t>Apple invests $1 billion in Indonesia to comply with the country's local industrial policies				3</a:t>
            </a:r>
          </a:p>
          <a:p>
            <a:r>
              <a:rPr lang="en-GB" sz="1600" dirty="0"/>
              <a:t>Google announces Android XR OS for VR and mixed-reality, as Samsung teases first headset	 			5</a:t>
            </a:r>
          </a:p>
          <a:p>
            <a:r>
              <a:rPr lang="en-GB" sz="1600" dirty="0"/>
              <a:t>Huawei launches new premium flagship Mate 70 series								7</a:t>
            </a:r>
          </a:p>
        </p:txBody>
      </p:sp>
    </p:spTree>
    <p:extLst>
      <p:ext uri="{BB962C8B-B14F-4D97-AF65-F5344CB8AC3E}">
        <p14:creationId xmlns:p14="http://schemas.microsoft.com/office/powerpoint/2010/main" val="1888289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25BFA72-9F05-4435-A877-F3A6A58E0003}"/>
              </a:ext>
            </a:extLst>
          </p:cNvPr>
          <p:cNvSpPr>
            <a:spLocks noGrp="1"/>
          </p:cNvSpPr>
          <p:nvPr>
            <p:ph type="title"/>
          </p:nvPr>
        </p:nvSpPr>
        <p:spPr>
          <a:xfrm>
            <a:off x="348314" y="476250"/>
            <a:ext cx="11480800" cy="735714"/>
          </a:xfrm>
        </p:spPr>
        <p:txBody>
          <a:bodyPr>
            <a:spAutoFit/>
          </a:bodyPr>
          <a:lstStyle/>
          <a:p>
            <a:r>
              <a:rPr lang="en-GB" sz="2800" dirty="0"/>
              <a:t>Apple invests $1 billion in Indonesia to comply with the country's local industry policies</a:t>
            </a:r>
            <a:endParaRPr lang="ko-KR" altLang="en-US" dirty="0"/>
          </a:p>
        </p:txBody>
      </p:sp>
      <p:sp>
        <p:nvSpPr>
          <p:cNvPr id="3" name="Content Placeholder 2">
            <a:extLst>
              <a:ext uri="{FF2B5EF4-FFF2-40B4-BE49-F238E27FC236}">
                <a16:creationId xmlns:a16="http://schemas.microsoft.com/office/drawing/2014/main" id="{AE4C7B47-2DD1-E4A1-8035-E1741D6AAF0B}"/>
              </a:ext>
            </a:extLst>
          </p:cNvPr>
          <p:cNvSpPr>
            <a:spLocks noGrp="1"/>
          </p:cNvSpPr>
          <p:nvPr>
            <p:ph sz="quarter" idx="10"/>
          </p:nvPr>
        </p:nvSpPr>
        <p:spPr>
          <a:xfrm>
            <a:off x="348314" y="1419910"/>
            <a:ext cx="6265846" cy="4572000"/>
          </a:xfrm>
        </p:spPr>
        <p:txBody>
          <a:bodyPr>
            <a:noAutofit/>
          </a:bodyPr>
          <a:lstStyle/>
          <a:p>
            <a:pPr>
              <a:buClr>
                <a:srgbClr val="6D2CA7"/>
              </a:buClr>
            </a:pPr>
            <a:r>
              <a:rPr lang="en-GB" altLang="ko-KR" sz="1200" dirty="0"/>
              <a:t>Apple plans to invest $1 billion in Indonesia to strengthen its ties with Southeast Asia's largest economy. This move aligns with Indonesia's Tingkat </a:t>
            </a:r>
            <a:r>
              <a:rPr lang="en-GB" altLang="ko-KR" sz="1200" dirty="0" err="1"/>
              <a:t>Komponen</a:t>
            </a:r>
            <a:r>
              <a:rPr lang="en-GB" altLang="ko-KR" sz="1200" dirty="0"/>
              <a:t> </a:t>
            </a:r>
            <a:r>
              <a:rPr lang="en-GB" altLang="ko-KR" sz="1200" dirty="0" err="1"/>
              <a:t>Dalam</a:t>
            </a:r>
            <a:r>
              <a:rPr lang="en-GB" altLang="ko-KR" sz="1200" dirty="0"/>
              <a:t> Negeri (TKDN) policy, which mandates that 40% of smartphone components be locally sourced for devices to be sold in the country.</a:t>
            </a:r>
          </a:p>
          <a:p>
            <a:pPr>
              <a:buClr>
                <a:srgbClr val="6D2CA7"/>
              </a:buClr>
            </a:pPr>
            <a:r>
              <a:rPr lang="en-GB" altLang="ko-KR" sz="1200" dirty="0"/>
              <a:t>The investment follows the ban on the iPhone 16 due to Apple’s failure to meet these localization requirements, signalling the growing importance of compliance with Indonesia’s evolving regulatory environment. For Apple, this investment represents both a challenge and an opportunity to deepen its presence in one of the world's fastest-growing economies, while contributing to Indonesia's economic growth.</a:t>
            </a:r>
          </a:p>
          <a:p>
            <a:pPr>
              <a:buClr>
                <a:srgbClr val="6D2CA7"/>
              </a:buClr>
            </a:pPr>
            <a:r>
              <a:rPr lang="en-GB" altLang="ko-KR" sz="1200" dirty="0"/>
              <a:t>Setting up a local assembly plant in Indonesia poses several challenges for Apple. Meeting a higher TKDN involves:</a:t>
            </a:r>
          </a:p>
          <a:p>
            <a:pPr lvl="1">
              <a:buClr>
                <a:srgbClr val="6D2CA7"/>
              </a:buClr>
            </a:pPr>
            <a:r>
              <a:rPr lang="en-GB" altLang="ko-KR" sz="1200" dirty="0"/>
              <a:t>Domestic sourcing: Identifying and integrating local component suppliers into its global supply chain.</a:t>
            </a:r>
          </a:p>
          <a:p>
            <a:pPr lvl="1">
              <a:buClr>
                <a:srgbClr val="6D2CA7"/>
              </a:buClr>
            </a:pPr>
            <a:r>
              <a:rPr lang="en-GB" altLang="ko-KR" sz="1200" dirty="0"/>
              <a:t>Worker training: Elevating the skills of local workers to meet Apple’s rigorous production standards.</a:t>
            </a:r>
          </a:p>
          <a:p>
            <a:pPr lvl="1">
              <a:buClr>
                <a:srgbClr val="6D2CA7"/>
              </a:buClr>
            </a:pPr>
            <a:r>
              <a:rPr lang="en-GB" altLang="ko-KR" sz="1200" dirty="0"/>
              <a:t>Infrastructure development: Establishing and operating factories tailored for high-tech assembly.</a:t>
            </a:r>
          </a:p>
          <a:p>
            <a:pPr lvl="1">
              <a:buClr>
                <a:srgbClr val="6D2CA7"/>
              </a:buClr>
            </a:pPr>
            <a:r>
              <a:rPr lang="en-GB" altLang="ko-KR" sz="1200" dirty="0"/>
              <a:t>App and content localization: Aligning software offerings with local regulatory requirements.</a:t>
            </a:r>
          </a:p>
          <a:p>
            <a:pPr lvl="1">
              <a:buClr>
                <a:srgbClr val="6D2CA7"/>
              </a:buClr>
            </a:pPr>
            <a:r>
              <a:rPr lang="en-GB" altLang="ko-KR" sz="1200" dirty="0"/>
              <a:t>Demand creation: To sustain the hefty investment of local assembly, Apple would have to invest to grow its channel and spark local demand, a challenge given the price sensitive nature of local consumers.</a:t>
            </a:r>
          </a:p>
        </p:txBody>
      </p:sp>
      <p:graphicFrame>
        <p:nvGraphicFramePr>
          <p:cNvPr id="7" name="Chart 6">
            <a:extLst>
              <a:ext uri="{FF2B5EF4-FFF2-40B4-BE49-F238E27FC236}">
                <a16:creationId xmlns:a16="http://schemas.microsoft.com/office/drawing/2014/main" id="{AF5EA34F-EB77-F151-0B8D-80F76B9F5EFD}"/>
              </a:ext>
            </a:extLst>
          </p:cNvPr>
          <p:cNvGraphicFramePr>
            <a:graphicFrameLocks/>
          </p:cNvGraphicFramePr>
          <p:nvPr>
            <p:extLst>
              <p:ext uri="{D42A27DB-BD31-4B8C-83A1-F6EECF244321}">
                <p14:modId xmlns:p14="http://schemas.microsoft.com/office/powerpoint/2010/main" val="1064375963"/>
              </p:ext>
            </p:extLst>
          </p:nvPr>
        </p:nvGraphicFramePr>
        <p:xfrm>
          <a:off x="7010400" y="2219960"/>
          <a:ext cx="4572000" cy="2743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70331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79598-14BB-EEC6-3B65-93FF736280A6}"/>
              </a:ext>
            </a:extLst>
          </p:cNvPr>
          <p:cNvSpPr>
            <a:spLocks noGrp="1"/>
          </p:cNvSpPr>
          <p:nvPr>
            <p:ph type="title"/>
          </p:nvPr>
        </p:nvSpPr>
        <p:spPr>
          <a:xfrm>
            <a:off x="338473" y="465696"/>
            <a:ext cx="9753178" cy="3373200"/>
          </a:xfrm>
        </p:spPr>
        <p:txBody>
          <a:bodyPr anchor="b"/>
          <a:lstStyle/>
          <a:p>
            <a:r>
              <a:rPr lang="en-US" sz="2600" dirty="0"/>
              <a:t>“</a:t>
            </a:r>
            <a:r>
              <a:rPr lang="en-GB" sz="2600" dirty="0"/>
              <a:t>For Apple, investment into Indonesia represents both a challenge and an opportunity to deepen its presence in one of the world's fastest-growing economies, while contributing to Indonesia's economic growth. Balancing affordability with its premium positioning while managing rising operational expenses will be crucial to staying competitive and maintaining profitability in this challenging market.”</a:t>
            </a:r>
            <a:endParaRPr lang="en-US" sz="2600" dirty="0"/>
          </a:p>
        </p:txBody>
      </p:sp>
      <p:sp>
        <p:nvSpPr>
          <p:cNvPr id="4" name="Text Placeholder 3">
            <a:extLst>
              <a:ext uri="{FF2B5EF4-FFF2-40B4-BE49-F238E27FC236}">
                <a16:creationId xmlns:a16="http://schemas.microsoft.com/office/drawing/2014/main" id="{E32C8142-0A0F-E114-17D6-DC4B22168515}"/>
              </a:ext>
            </a:extLst>
          </p:cNvPr>
          <p:cNvSpPr>
            <a:spLocks noGrp="1"/>
          </p:cNvSpPr>
          <p:nvPr>
            <p:ph type="body" sz="quarter" idx="10"/>
          </p:nvPr>
        </p:nvSpPr>
        <p:spPr/>
        <p:txBody>
          <a:bodyPr>
            <a:normAutofit/>
          </a:bodyPr>
          <a:lstStyle/>
          <a:p>
            <a:pPr>
              <a:spcBef>
                <a:spcPts val="0"/>
              </a:spcBef>
              <a:spcAft>
                <a:spcPts val="0"/>
              </a:spcAft>
            </a:pPr>
            <a:r>
              <a:rPr lang="en-US" sz="2600" dirty="0"/>
              <a:t>Le Xuan Chiew</a:t>
            </a:r>
          </a:p>
          <a:p>
            <a:pPr>
              <a:spcBef>
                <a:spcPts val="0"/>
              </a:spcBef>
              <a:spcAft>
                <a:spcPts val="0"/>
              </a:spcAft>
            </a:pPr>
            <a:r>
              <a:rPr lang="en-US" sz="2600" dirty="0"/>
              <a:t>Analyst, Canalys</a:t>
            </a:r>
          </a:p>
          <a:p>
            <a:pPr>
              <a:spcBef>
                <a:spcPts val="0"/>
              </a:spcBef>
              <a:spcAft>
                <a:spcPts val="0"/>
              </a:spcAft>
            </a:pPr>
            <a:r>
              <a:rPr lang="en-US" sz="2600" dirty="0"/>
              <a:t>Smartphones</a:t>
            </a:r>
          </a:p>
        </p:txBody>
      </p:sp>
    </p:spTree>
    <p:extLst>
      <p:ext uri="{BB962C8B-B14F-4D97-AF65-F5344CB8AC3E}">
        <p14:creationId xmlns:p14="http://schemas.microsoft.com/office/powerpoint/2010/main" val="2866645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3FB437E-E555-BECC-4EE6-6E52FCC3388C}"/>
              </a:ext>
            </a:extLst>
          </p:cNvPr>
          <p:cNvSpPr>
            <a:spLocks noGrp="1"/>
          </p:cNvSpPr>
          <p:nvPr>
            <p:ph type="title"/>
          </p:nvPr>
        </p:nvSpPr>
        <p:spPr/>
        <p:txBody>
          <a:bodyPr/>
          <a:lstStyle/>
          <a:p>
            <a:r>
              <a:rPr lang="en-GB" sz="2800" dirty="0"/>
              <a:t>Google announces Android XR OS for VR and mixed-reality, as Samsung teases first headset to rival Apple Vision Pro</a:t>
            </a:r>
            <a:endParaRPr lang="en-US" dirty="0"/>
          </a:p>
        </p:txBody>
      </p:sp>
      <p:sp>
        <p:nvSpPr>
          <p:cNvPr id="3" name="Content Placeholder 2">
            <a:extLst>
              <a:ext uri="{FF2B5EF4-FFF2-40B4-BE49-F238E27FC236}">
                <a16:creationId xmlns:a16="http://schemas.microsoft.com/office/drawing/2014/main" id="{5C0CCDDB-E306-EB0E-CCBD-B2A892E70159}"/>
              </a:ext>
            </a:extLst>
          </p:cNvPr>
          <p:cNvSpPr>
            <a:spLocks noGrp="1"/>
          </p:cNvSpPr>
          <p:nvPr>
            <p:ph idx="1"/>
          </p:nvPr>
        </p:nvSpPr>
        <p:spPr>
          <a:xfrm>
            <a:off x="348317" y="1391920"/>
            <a:ext cx="5008688" cy="4555953"/>
          </a:xfrm>
        </p:spPr>
        <p:txBody>
          <a:bodyPr>
            <a:noAutofit/>
          </a:bodyPr>
          <a:lstStyle/>
          <a:p>
            <a:r>
              <a:rPr lang="en-GB" sz="1200" dirty="0"/>
              <a:t>On 12 December, Google launched a brand-new operating system called Android XR – meaning "extended reality“, encompassing all virtual reality, augmented reality and mixed reality headsets. It has been made available to developers, aiming to create applications and games ahead of the launch of compatible devices. </a:t>
            </a:r>
          </a:p>
          <a:p>
            <a:r>
              <a:rPr lang="en-GB" sz="1200" dirty="0"/>
              <a:t>As Android XR is only in its early stages, there are no products yet, with the first Android XR-powered headsets expected early next year. </a:t>
            </a:r>
          </a:p>
          <a:p>
            <a:r>
              <a:rPr lang="en-GB" sz="1200" dirty="0"/>
              <a:t>It has been revealed that Google has worked with both Qualcomm and Samsung on the OS. This means that Qualcomm’s chipsets will likely power any future headsets. Samsung has already been revealed to be working, under the name Project </a:t>
            </a:r>
            <a:r>
              <a:rPr lang="en-GB" sz="1200" dirty="0" err="1"/>
              <a:t>Moohan</a:t>
            </a:r>
            <a:r>
              <a:rPr lang="en-GB" sz="1200" dirty="0"/>
              <a:t>, on a headset with is tipped to be the first Android XR OS headset available commercially.</a:t>
            </a:r>
          </a:p>
          <a:p>
            <a:r>
              <a:rPr lang="en-GB" sz="1200" dirty="0"/>
              <a:t>This sets it up as the direct competitor to Apple’s </a:t>
            </a:r>
            <a:r>
              <a:rPr lang="en-GB" sz="1200" dirty="0" err="1"/>
              <a:t>visionOS</a:t>
            </a:r>
            <a:r>
              <a:rPr lang="en-GB" sz="1200" dirty="0"/>
              <a:t> on its Vision Pro headsets, bringing a similar user interface, able have multiple floating virtual screens open at once. It also brings Google’s biggest apps to XR, such as Maps, YouTube, Chrome and Photos, with plans to support other Google Play Store apps in time. Google also promises that Chrome will have enhanced multitasking capabilities.</a:t>
            </a:r>
          </a:p>
          <a:p>
            <a:r>
              <a:rPr lang="en-GB" sz="1200" dirty="0"/>
              <a:t>Google will strongly tie in Gemini AI, aiming to make the user experience more effortless and aid in tasks and capturing audio and video. This is a major departure from how Apple has implemented XR, who have notably left XR out of its entire Apple Intelligence roll-out thus far.</a:t>
            </a:r>
          </a:p>
        </p:txBody>
      </p:sp>
      <p:pic>
        <p:nvPicPr>
          <p:cNvPr id="8" name="Picture 7" descr="A graph of sales and sales&#10;&#10;Description automatically generated">
            <a:extLst>
              <a:ext uri="{FF2B5EF4-FFF2-40B4-BE49-F238E27FC236}">
                <a16:creationId xmlns:a16="http://schemas.microsoft.com/office/drawing/2014/main" id="{F87C2FEF-727D-EBB4-7CEA-9416FA4457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57697" y="1828800"/>
            <a:ext cx="5568351" cy="3452378"/>
          </a:xfrm>
          <a:prstGeom prst="rect">
            <a:avLst/>
          </a:prstGeom>
        </p:spPr>
      </p:pic>
    </p:spTree>
    <p:extLst>
      <p:ext uri="{BB962C8B-B14F-4D97-AF65-F5344CB8AC3E}">
        <p14:creationId xmlns:p14="http://schemas.microsoft.com/office/powerpoint/2010/main" val="664130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6D8566-2531-B638-53DA-F874798961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F6087F-193D-C28D-63C4-2DD9BC97815A}"/>
              </a:ext>
            </a:extLst>
          </p:cNvPr>
          <p:cNvSpPr>
            <a:spLocks noGrp="1"/>
          </p:cNvSpPr>
          <p:nvPr>
            <p:ph type="title"/>
          </p:nvPr>
        </p:nvSpPr>
        <p:spPr>
          <a:xfrm>
            <a:off x="338472" y="465696"/>
            <a:ext cx="9706279" cy="3373200"/>
          </a:xfrm>
        </p:spPr>
        <p:txBody>
          <a:bodyPr anchor="b"/>
          <a:lstStyle/>
          <a:p>
            <a:r>
              <a:rPr lang="en-GB" sz="2600" dirty="0"/>
              <a:t>“Omdia forecasts that the AR/VR headset market will decline slowly, but Google entering could give it the boost it needs. When Apple’s Vision Pro headset was announced, many thought it may revolutionise the market in the same way the Apple Watch did for wearables. But due to the Vision Pro’s super-premium price, shipments and its impact on the wider market has been limited. Any Android XR headsets, especially the one from Samsung expected in 2025, must consider how accessible the product can be while retaining a premium user experience.”</a:t>
            </a:r>
            <a:endParaRPr lang="en-US" sz="2600" dirty="0"/>
          </a:p>
        </p:txBody>
      </p:sp>
      <p:sp>
        <p:nvSpPr>
          <p:cNvPr id="4" name="Text Placeholder 3">
            <a:extLst>
              <a:ext uri="{FF2B5EF4-FFF2-40B4-BE49-F238E27FC236}">
                <a16:creationId xmlns:a16="http://schemas.microsoft.com/office/drawing/2014/main" id="{95A60490-6F07-7E66-C87D-66C01CEF42FB}"/>
              </a:ext>
            </a:extLst>
          </p:cNvPr>
          <p:cNvSpPr>
            <a:spLocks noGrp="1"/>
          </p:cNvSpPr>
          <p:nvPr>
            <p:ph type="body" sz="quarter" idx="10"/>
          </p:nvPr>
        </p:nvSpPr>
        <p:spPr/>
        <p:txBody>
          <a:bodyPr>
            <a:normAutofit/>
          </a:bodyPr>
          <a:lstStyle/>
          <a:p>
            <a:pPr>
              <a:spcBef>
                <a:spcPts val="0"/>
              </a:spcBef>
              <a:spcAft>
                <a:spcPts val="0"/>
              </a:spcAft>
            </a:pPr>
            <a:r>
              <a:rPr lang="en-US" sz="2600" dirty="0"/>
              <a:t>Aaron West</a:t>
            </a:r>
            <a:br>
              <a:rPr lang="en-MY" sz="2600" dirty="0"/>
            </a:br>
            <a:r>
              <a:rPr lang="en-MY" sz="2600" dirty="0"/>
              <a:t>Senior Analyst</a:t>
            </a:r>
            <a:r>
              <a:rPr lang="en-US" sz="2600" dirty="0"/>
              <a:t>,</a:t>
            </a:r>
          </a:p>
          <a:p>
            <a:pPr>
              <a:spcBef>
                <a:spcPts val="0"/>
              </a:spcBef>
              <a:spcAft>
                <a:spcPts val="0"/>
              </a:spcAft>
            </a:pPr>
            <a:r>
              <a:rPr lang="en-US" sz="2600" dirty="0"/>
              <a:t>Consumer Devices</a:t>
            </a:r>
          </a:p>
        </p:txBody>
      </p:sp>
    </p:spTree>
    <p:extLst>
      <p:ext uri="{BB962C8B-B14F-4D97-AF65-F5344CB8AC3E}">
        <p14:creationId xmlns:p14="http://schemas.microsoft.com/office/powerpoint/2010/main" val="1166920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3FB437E-E555-BECC-4EE6-6E52FCC3388C}"/>
              </a:ext>
            </a:extLst>
          </p:cNvPr>
          <p:cNvSpPr>
            <a:spLocks noGrp="1"/>
          </p:cNvSpPr>
          <p:nvPr>
            <p:ph type="title"/>
          </p:nvPr>
        </p:nvSpPr>
        <p:spPr>
          <a:xfrm>
            <a:off x="348313" y="476250"/>
            <a:ext cx="11367971" cy="684214"/>
          </a:xfrm>
        </p:spPr>
        <p:txBody>
          <a:bodyPr/>
          <a:lstStyle/>
          <a:p>
            <a:r>
              <a:rPr lang="en-GB" sz="2800" dirty="0"/>
              <a:t>Huawei launches new premium flagship Mate 70 series</a:t>
            </a:r>
            <a:endParaRPr lang="en-US" dirty="0"/>
          </a:p>
        </p:txBody>
      </p:sp>
      <p:sp>
        <p:nvSpPr>
          <p:cNvPr id="3" name="Content Placeholder 2">
            <a:extLst>
              <a:ext uri="{FF2B5EF4-FFF2-40B4-BE49-F238E27FC236}">
                <a16:creationId xmlns:a16="http://schemas.microsoft.com/office/drawing/2014/main" id="{5C0CCDDB-E306-EB0E-CCBD-B2A892E70159}"/>
              </a:ext>
            </a:extLst>
          </p:cNvPr>
          <p:cNvSpPr>
            <a:spLocks noGrp="1"/>
          </p:cNvSpPr>
          <p:nvPr>
            <p:ph idx="1"/>
          </p:nvPr>
        </p:nvSpPr>
        <p:spPr>
          <a:xfrm>
            <a:off x="348315" y="1160464"/>
            <a:ext cx="4070113" cy="4787409"/>
          </a:xfrm>
        </p:spPr>
        <p:txBody>
          <a:bodyPr>
            <a:noAutofit/>
          </a:bodyPr>
          <a:lstStyle/>
          <a:p>
            <a:r>
              <a:rPr lang="en-GB" sz="1200" dirty="0"/>
              <a:t>Huawei introduced its new Mate 70 phones in late November, with 4 versions: </a:t>
            </a:r>
            <a:r>
              <a:rPr lang="it-IT" sz="1200" dirty="0"/>
              <a:t>Mate 70, Mate 70 Pro, Mate 70 Pro+, and Mate 70 RS Ultimate Design. </a:t>
            </a:r>
            <a:r>
              <a:rPr lang="en-GB" sz="1200" dirty="0"/>
              <a:t>These will be China-exclusive, just as recent Mate flagship phones have been.</a:t>
            </a:r>
          </a:p>
          <a:p>
            <a:r>
              <a:rPr lang="en-GB" sz="1200" dirty="0"/>
              <a:t>All four have the same unnamed chipset which Huawei deliberately does not detail. Teardowns have shown that the chipset is a Kirin 9020 platform.</a:t>
            </a:r>
          </a:p>
          <a:p>
            <a:r>
              <a:rPr lang="en-GB" sz="1200" dirty="0"/>
              <a:t>The upgrades in hardware are incremental over the line-up: from Mate 70 to Mate 70 Pro, you get a larger 6.9” display, improved 48MP periscope camera and larger 5500mAh battery with faster charging speeds; from the Pro to Pro+, you get a higher base storage size and 16GB RAM, and larger 5700mAh battery; and from the Pro+ to the RS Ultimate Design, you get a dual-layer display with higher 3500 nits peak brightness and Huawei’s Kunlun Glass, as well as the showier design.</a:t>
            </a:r>
          </a:p>
          <a:p>
            <a:r>
              <a:rPr lang="en-GB" sz="1200" dirty="0"/>
              <a:t>Richard Yu, Huawei CEO, revealed that the Mate 70 devices and all Huawei devices the company will launch in 2025 will be powered by HarmonyOS Next. This is Huawei’s new operating system it built from the ground-up, rather than based on Android architecture, meaning it cannot run Android apps at all, and will require developers to design especially for Huawei devices. It’s worth noting, however, that HarmonyOS Next is currently only planned to launch in China, with no certain date on global roll-out.</a:t>
            </a:r>
          </a:p>
        </p:txBody>
      </p:sp>
      <p:graphicFrame>
        <p:nvGraphicFramePr>
          <p:cNvPr id="4" name="Table 3">
            <a:extLst>
              <a:ext uri="{FF2B5EF4-FFF2-40B4-BE49-F238E27FC236}">
                <a16:creationId xmlns:a16="http://schemas.microsoft.com/office/drawing/2014/main" id="{635DC6FD-0BEF-AE53-4B4B-DC6E0C69AEDD}"/>
              </a:ext>
            </a:extLst>
          </p:cNvPr>
          <p:cNvGraphicFramePr>
            <a:graphicFrameLocks noGrp="1"/>
          </p:cNvGraphicFramePr>
          <p:nvPr>
            <p:extLst>
              <p:ext uri="{D42A27DB-BD31-4B8C-83A1-F6EECF244321}">
                <p14:modId xmlns:p14="http://schemas.microsoft.com/office/powerpoint/2010/main" val="4021315336"/>
              </p:ext>
            </p:extLst>
          </p:nvPr>
        </p:nvGraphicFramePr>
        <p:xfrm>
          <a:off x="4834074" y="1462967"/>
          <a:ext cx="7009611" cy="4182402"/>
        </p:xfrm>
        <a:graphic>
          <a:graphicData uri="http://schemas.openxmlformats.org/drawingml/2006/table">
            <a:tbl>
              <a:tblPr firstRow="1" bandRow="1">
                <a:tableStyleId>{D51ADE6A-740E-44AE-83CC-AE7238B6C88D}</a:tableStyleId>
              </a:tblPr>
              <a:tblGrid>
                <a:gridCol w="777946">
                  <a:extLst>
                    <a:ext uri="{9D8B030D-6E8A-4147-A177-3AD203B41FA5}">
                      <a16:colId xmlns:a16="http://schemas.microsoft.com/office/drawing/2014/main" val="96149366"/>
                    </a:ext>
                  </a:extLst>
                </a:gridCol>
                <a:gridCol w="1562225">
                  <a:extLst>
                    <a:ext uri="{9D8B030D-6E8A-4147-A177-3AD203B41FA5}">
                      <a16:colId xmlns:a16="http://schemas.microsoft.com/office/drawing/2014/main" val="3612095655"/>
                    </a:ext>
                  </a:extLst>
                </a:gridCol>
                <a:gridCol w="1542748">
                  <a:extLst>
                    <a:ext uri="{9D8B030D-6E8A-4147-A177-3AD203B41FA5}">
                      <a16:colId xmlns:a16="http://schemas.microsoft.com/office/drawing/2014/main" val="616587593"/>
                    </a:ext>
                  </a:extLst>
                </a:gridCol>
                <a:gridCol w="1527789">
                  <a:extLst>
                    <a:ext uri="{9D8B030D-6E8A-4147-A177-3AD203B41FA5}">
                      <a16:colId xmlns:a16="http://schemas.microsoft.com/office/drawing/2014/main" val="2575006971"/>
                    </a:ext>
                  </a:extLst>
                </a:gridCol>
                <a:gridCol w="1598903">
                  <a:extLst>
                    <a:ext uri="{9D8B030D-6E8A-4147-A177-3AD203B41FA5}">
                      <a16:colId xmlns:a16="http://schemas.microsoft.com/office/drawing/2014/main" val="1095406318"/>
                    </a:ext>
                  </a:extLst>
                </a:gridCol>
              </a:tblGrid>
              <a:tr h="279339">
                <a:tc>
                  <a:txBody>
                    <a:bodyPr/>
                    <a:lstStyle/>
                    <a:p>
                      <a:r>
                        <a:rPr lang="en-US" altLang="zh-CN" sz="1000" dirty="0">
                          <a:latin typeface="+mn-lt"/>
                        </a:rPr>
                        <a:t>Model</a:t>
                      </a:r>
                    </a:p>
                  </a:txBody>
                  <a:tcPr/>
                </a:tc>
                <a:tc>
                  <a:txBody>
                    <a:bodyPr/>
                    <a:lstStyle/>
                    <a:p>
                      <a:r>
                        <a:rPr lang="en-GB" altLang="zh-CN" sz="1000" dirty="0">
                          <a:latin typeface="+mn-lt"/>
                        </a:rPr>
                        <a:t>Mate 70</a:t>
                      </a:r>
                      <a:endParaRPr lang="zh-CN" altLang="en-US" sz="1000" dirty="0">
                        <a:latin typeface="+mn-lt"/>
                      </a:endParaRPr>
                    </a:p>
                  </a:txBody>
                  <a:tcPr/>
                </a:tc>
                <a:tc>
                  <a:txBody>
                    <a:bodyPr/>
                    <a:lstStyle/>
                    <a:p>
                      <a:r>
                        <a:rPr lang="en-GB" altLang="zh-CN" sz="1000" dirty="0">
                          <a:latin typeface="+mn-lt"/>
                        </a:rPr>
                        <a:t>Mate 70 Pro</a:t>
                      </a:r>
                      <a:endParaRPr lang="zh-CN" altLang="en-US" sz="1000" dirty="0">
                        <a:latin typeface="+mn-lt"/>
                      </a:endParaRPr>
                    </a:p>
                  </a:txBody>
                  <a:tcPr/>
                </a:tc>
                <a:tc>
                  <a:txBody>
                    <a:bodyPr/>
                    <a:lstStyle/>
                    <a:p>
                      <a:r>
                        <a:rPr lang="en-GB" altLang="zh-CN" sz="1000" dirty="0">
                          <a:latin typeface="+mn-lt"/>
                        </a:rPr>
                        <a:t>Mate 70 Pro+</a:t>
                      </a:r>
                      <a:endParaRPr lang="zh-CN" altLang="en-US" sz="1000" dirty="0">
                        <a:latin typeface="+mn-lt"/>
                      </a:endParaRPr>
                    </a:p>
                  </a:txBody>
                  <a:tcPr/>
                </a:tc>
                <a:tc>
                  <a:txBody>
                    <a:bodyPr/>
                    <a:lstStyle/>
                    <a:p>
                      <a:r>
                        <a:rPr lang="en-GB" altLang="zh-CN" sz="1000" dirty="0">
                          <a:latin typeface="+mn-lt"/>
                        </a:rPr>
                        <a:t>Mate 70 RS Ultimate Design</a:t>
                      </a:r>
                      <a:endParaRPr lang="zh-CN" altLang="en-US" sz="1000" dirty="0">
                        <a:latin typeface="+mn-lt"/>
                      </a:endParaRPr>
                    </a:p>
                  </a:txBody>
                  <a:tcPr/>
                </a:tc>
                <a:extLst>
                  <a:ext uri="{0D108BD9-81ED-4DB2-BD59-A6C34878D82A}">
                    <a16:rowId xmlns:a16="http://schemas.microsoft.com/office/drawing/2014/main" val="1868353482"/>
                  </a:ext>
                </a:extLst>
              </a:tr>
              <a:tr h="280515">
                <a:tc>
                  <a:txBody>
                    <a:bodyPr/>
                    <a:lstStyle/>
                    <a:p>
                      <a:r>
                        <a:rPr lang="en-GB" altLang="zh-CN" sz="1000" dirty="0">
                          <a:latin typeface="+mn-lt"/>
                        </a:rPr>
                        <a:t>Thinness and weight</a:t>
                      </a:r>
                      <a:endParaRPr lang="zh-CN" altLang="en-US" sz="1000" dirty="0">
                        <a:latin typeface="+mn-lt"/>
                      </a:endParaRPr>
                    </a:p>
                  </a:txBody>
                  <a:tcPr>
                    <a:lnL w="6350" cap="flat">
                      <a:noFill/>
                      <a:prstDash val="solid"/>
                      <a:round/>
                    </a:lnL>
                    <a:lnR w="0" cap="flat">
                      <a:noFill/>
                      <a:prstDash val="solid"/>
                      <a:round/>
                    </a:lnR>
                    <a:lnB w="6350" cap="flat">
                      <a:noFill/>
                      <a:prstDash val="solid"/>
                      <a:miter lim="400000"/>
                    </a:lnB>
                    <a:lnTlToBr w="12700" cmpd="sng">
                      <a:noFill/>
                      <a:prstDash val="solid"/>
                    </a:lnTlToBr>
                    <a:lnBlToTr w="12700" cmpd="sng">
                      <a:noFill/>
                      <a:prstDash val="solid"/>
                    </a:lnBlToTr>
                    <a:noFill/>
                  </a:tcPr>
                </a:tc>
                <a:tc>
                  <a:txBody>
                    <a:bodyPr/>
                    <a:lstStyle/>
                    <a:p>
                      <a:r>
                        <a:rPr lang="en-GB" altLang="zh-CN" sz="1000" dirty="0">
                          <a:latin typeface="+mn-lt"/>
                        </a:rPr>
                        <a:t>7.8mm</a:t>
                      </a:r>
                    </a:p>
                    <a:p>
                      <a:r>
                        <a:rPr lang="en-GB" altLang="zh-CN" sz="1000" dirty="0">
                          <a:latin typeface="+mn-lt"/>
                        </a:rPr>
                        <a:t>203g</a:t>
                      </a:r>
                      <a:endParaRPr lang="zh-CN" altLang="en-US" sz="1000" dirty="0">
                        <a:latin typeface="+mn-lt"/>
                      </a:endParaRPr>
                    </a:p>
                  </a:txBody>
                  <a:tcPr>
                    <a:lnL w="0" cap="flat">
                      <a:noFill/>
                      <a:prstDash val="solid"/>
                      <a:round/>
                    </a:lnL>
                    <a:lnR w="0" cap="flat">
                      <a:noFill/>
                      <a:prstDash val="solid"/>
                      <a:round/>
                    </a:lnR>
                  </a:tcPr>
                </a:tc>
                <a:tc>
                  <a:txBody>
                    <a:bodyPr/>
                    <a:lstStyle/>
                    <a:p>
                      <a:r>
                        <a:rPr lang="en-GB" altLang="zh-CN" sz="1000" dirty="0">
                          <a:latin typeface="+mn-lt"/>
                        </a:rPr>
                        <a:t>8.2mm</a:t>
                      </a:r>
                    </a:p>
                    <a:p>
                      <a:r>
                        <a:rPr lang="en-GB" altLang="zh-CN" sz="1000" dirty="0">
                          <a:latin typeface="+mn-lt"/>
                        </a:rPr>
                        <a:t>221g</a:t>
                      </a:r>
                      <a:endParaRPr lang="zh-CN" altLang="en-US" sz="1000" dirty="0">
                        <a:latin typeface="+mn-lt"/>
                      </a:endParaRPr>
                    </a:p>
                  </a:txBody>
                  <a:tcPr>
                    <a:lnL w="0" cap="flat">
                      <a:noFill/>
                      <a:prstDash val="solid"/>
                      <a:round/>
                    </a:lnL>
                    <a:lnR w="0" cap="flat">
                      <a:noFill/>
                      <a:prstDash val="solid"/>
                      <a:round/>
                    </a:lnR>
                  </a:tcPr>
                </a:tc>
                <a:tc>
                  <a:txBody>
                    <a:bodyPr/>
                    <a:lstStyle/>
                    <a:p>
                      <a:r>
                        <a:rPr lang="en-GB" altLang="zh-CN" sz="1000" dirty="0">
                          <a:latin typeface="+mn-lt"/>
                        </a:rPr>
                        <a:t>8.3mm</a:t>
                      </a:r>
                    </a:p>
                    <a:p>
                      <a:r>
                        <a:rPr lang="en-GB" altLang="zh-CN" sz="1000" dirty="0">
                          <a:latin typeface="+mn-lt"/>
                        </a:rPr>
                        <a:t>226g</a:t>
                      </a:r>
                      <a:endParaRPr lang="zh-CN" altLang="en-US" sz="1000" dirty="0">
                        <a:latin typeface="+mn-lt"/>
                      </a:endParaRPr>
                    </a:p>
                  </a:txBody>
                  <a:tcPr>
                    <a:lnL w="0" cap="flat">
                      <a:noFill/>
                      <a:prstDash val="solid"/>
                      <a:round/>
                    </a:lnL>
                    <a:lnR w="0" cap="flat">
                      <a:noFill/>
                      <a:prstDash val="solid"/>
                      <a:round/>
                    </a:lnR>
                  </a:tcPr>
                </a:tc>
                <a:tc>
                  <a:txBody>
                    <a:bodyPr/>
                    <a:lstStyle/>
                    <a:p>
                      <a:r>
                        <a:rPr lang="en-GB" altLang="zh-CN" sz="1000" dirty="0">
                          <a:latin typeface="+mn-lt"/>
                        </a:rPr>
                        <a:t>8.3mm</a:t>
                      </a:r>
                    </a:p>
                    <a:p>
                      <a:r>
                        <a:rPr lang="en-GB" altLang="zh-CN" sz="1000" dirty="0">
                          <a:latin typeface="+mn-lt"/>
                        </a:rPr>
                        <a:t>251g</a:t>
                      </a:r>
                      <a:endParaRPr lang="zh-CN" altLang="en-US" sz="1000" dirty="0">
                        <a:latin typeface="+mn-lt"/>
                      </a:endParaRPr>
                    </a:p>
                  </a:txBody>
                  <a:tcPr>
                    <a:lnL w="0" cap="flat">
                      <a:noFill/>
                      <a:prstDash val="solid"/>
                      <a:round/>
                    </a:lnL>
                    <a:lnR w="0" cap="flat">
                      <a:noFill/>
                      <a:prstDash val="solid"/>
                      <a:round/>
                    </a:lnR>
                  </a:tcPr>
                </a:tc>
                <a:extLst>
                  <a:ext uri="{0D108BD9-81ED-4DB2-BD59-A6C34878D82A}">
                    <a16:rowId xmlns:a16="http://schemas.microsoft.com/office/drawing/2014/main" val="384022761"/>
                  </a:ext>
                </a:extLst>
              </a:tr>
              <a:tr h="555282">
                <a:tc>
                  <a:txBody>
                    <a:bodyPr/>
                    <a:lstStyle/>
                    <a:p>
                      <a:r>
                        <a:rPr lang="en-US" altLang="zh-CN" sz="1000" dirty="0">
                          <a:latin typeface="+mn-lt"/>
                        </a:rPr>
                        <a:t>Main Display</a:t>
                      </a:r>
                      <a:endParaRPr lang="zh-CN" altLang="en-US" sz="1000" dirty="0">
                        <a:latin typeface="+mn-lt"/>
                      </a:endParaRPr>
                    </a:p>
                  </a:txBody>
                  <a:tcPr>
                    <a:lnL w="6350" cap="flat">
                      <a:noFill/>
                      <a:prstDash val="solid"/>
                      <a:round/>
                    </a:lnL>
                    <a:lnR w="0" cap="flat">
                      <a:noFill/>
                      <a:prstDash val="solid"/>
                      <a:round/>
                    </a:lnR>
                    <a:lnT w="6350" cap="flat">
                      <a:noFill/>
                      <a:prstDash val="solid"/>
                      <a:miter lim="400000"/>
                    </a:lnT>
                    <a:lnB w="6350" cap="flat">
                      <a:noFill/>
                      <a:prstDash val="solid"/>
                      <a:miter lim="400000"/>
                    </a:lnB>
                    <a:lnTlToBr w="12700" cmpd="sng">
                      <a:noFill/>
                      <a:prstDash val="solid"/>
                    </a:lnTlToBr>
                    <a:lnBlToTr w="12700" cmpd="sng">
                      <a:noFill/>
                      <a:prstDash val="solid"/>
                    </a:lnBlToTr>
                    <a:noFill/>
                  </a:tcPr>
                </a:tc>
                <a:tc>
                  <a:txBody>
                    <a:bodyPr/>
                    <a:lstStyle/>
                    <a:p>
                      <a:r>
                        <a:rPr lang="en-GB" altLang="zh-CN" sz="1000" dirty="0">
                          <a:latin typeface="+mn-lt"/>
                        </a:rPr>
                        <a:t>6.7” inches, 1216x2688, 120Hz LTPO OLED, 2500 nits peak brightness</a:t>
                      </a:r>
                      <a:endParaRPr lang="zh-CN" altLang="en-US" sz="1000" dirty="0">
                        <a:latin typeface="+mn-lt"/>
                      </a:endParaRPr>
                    </a:p>
                  </a:txBody>
                  <a:tcPr>
                    <a:lnL w="0" cap="flat">
                      <a:noFill/>
                      <a:prstDash val="solid"/>
                      <a:round/>
                    </a:lnL>
                    <a:lnR w="0" cap="flat">
                      <a:noFill/>
                      <a:prstDash val="solid"/>
                      <a:round/>
                    </a:lnR>
                  </a:tcPr>
                </a:tc>
                <a:tc>
                  <a:txBody>
                    <a:bodyPr/>
                    <a:lstStyle/>
                    <a:p>
                      <a:r>
                        <a:rPr lang="en-GB" altLang="zh-CN" sz="1000" dirty="0">
                          <a:latin typeface="+mn-lt"/>
                        </a:rPr>
                        <a:t>6.9” inches, 1316x2832, 120Hz LTPO OLED, 2500 nits peak brightness</a:t>
                      </a:r>
                      <a:endParaRPr lang="zh-CN" altLang="en-US" sz="1000" dirty="0">
                        <a:latin typeface="+mn-lt"/>
                      </a:endParaRPr>
                    </a:p>
                  </a:txBody>
                  <a:tcPr>
                    <a:lnL w="0" cap="flat">
                      <a:noFill/>
                      <a:prstDash val="solid"/>
                      <a:round/>
                    </a:lnL>
                    <a:lnR w="0" cap="flat">
                      <a:noFill/>
                      <a:prstDash val="solid"/>
                      <a:round/>
                    </a:lnR>
                  </a:tcPr>
                </a:tc>
                <a:tc>
                  <a:txBody>
                    <a:bodyPr/>
                    <a:lstStyle/>
                    <a:p>
                      <a:r>
                        <a:rPr lang="en-GB" altLang="zh-CN" sz="1000" dirty="0">
                          <a:latin typeface="+mn-lt"/>
                        </a:rPr>
                        <a:t>6.9” inches, 1316x2832, 120Hz LTPO OLED, 2500 nits peak brightness</a:t>
                      </a:r>
                      <a:endParaRPr lang="zh-CN" altLang="en-US" sz="1000" dirty="0">
                        <a:latin typeface="+mn-lt"/>
                      </a:endParaRPr>
                    </a:p>
                  </a:txBody>
                  <a:tcPr>
                    <a:lnL w="0" cap="flat">
                      <a:noFill/>
                      <a:prstDash val="solid"/>
                      <a:round/>
                    </a:lnL>
                    <a:lnR w="0" cap="flat">
                      <a:noFill/>
                      <a:prstDash val="solid"/>
                      <a:round/>
                    </a:lnR>
                  </a:tcPr>
                </a:tc>
                <a:tc>
                  <a:txBody>
                    <a:bodyPr/>
                    <a:lstStyle/>
                    <a:p>
                      <a:r>
                        <a:rPr lang="en-GB" altLang="zh-CN" sz="1000" dirty="0">
                          <a:latin typeface="+mn-lt"/>
                        </a:rPr>
                        <a:t>6.9” inches, 1316x2832, 120Hz LTPO OLED, 3500 nits peak brightness</a:t>
                      </a:r>
                      <a:endParaRPr lang="zh-CN" altLang="en-US" sz="1000" dirty="0">
                        <a:latin typeface="+mn-lt"/>
                      </a:endParaRPr>
                    </a:p>
                  </a:txBody>
                  <a:tcPr>
                    <a:lnL w="0" cap="flat">
                      <a:noFill/>
                      <a:prstDash val="solid"/>
                      <a:round/>
                    </a:lnL>
                    <a:lnR w="0" cap="flat">
                      <a:noFill/>
                      <a:prstDash val="solid"/>
                      <a:round/>
                    </a:lnR>
                  </a:tcPr>
                </a:tc>
                <a:extLst>
                  <a:ext uri="{0D108BD9-81ED-4DB2-BD59-A6C34878D82A}">
                    <a16:rowId xmlns:a16="http://schemas.microsoft.com/office/drawing/2014/main" val="3682735252"/>
                  </a:ext>
                </a:extLst>
              </a:tr>
              <a:tr h="0">
                <a:tc>
                  <a:txBody>
                    <a:bodyPr/>
                    <a:lstStyle/>
                    <a:p>
                      <a:r>
                        <a:rPr lang="en-GB" altLang="zh-CN" sz="1000" dirty="0">
                          <a:latin typeface="+mn-lt"/>
                        </a:rPr>
                        <a:t>Chipset</a:t>
                      </a:r>
                      <a:endParaRPr lang="zh-CN" altLang="en-US" sz="1000" dirty="0">
                        <a:latin typeface="+mn-lt"/>
                      </a:endParaRPr>
                    </a:p>
                  </a:txBody>
                  <a:tcPr>
                    <a:lnL w="6350" cap="flat">
                      <a:noFill/>
                      <a:prstDash val="solid"/>
                      <a:round/>
                    </a:lnL>
                    <a:lnR w="0" cap="flat">
                      <a:noFill/>
                      <a:prstDash val="solid"/>
                      <a:round/>
                    </a:lnR>
                    <a:lnT w="6350" cap="flat">
                      <a:noFill/>
                      <a:prstDash val="solid"/>
                      <a:miter lim="400000"/>
                    </a:lnT>
                    <a:lnB w="6350" cap="flat">
                      <a:noFill/>
                      <a:prstDash val="solid"/>
                      <a:miter lim="400000"/>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zh-CN" sz="1000" dirty="0">
                          <a:latin typeface="+mn-lt"/>
                        </a:rPr>
                        <a:t>Kirin 9020</a:t>
                      </a:r>
                      <a:endParaRPr lang="zh-CN" altLang="en-US" sz="1000" dirty="0">
                        <a:latin typeface="+mn-lt"/>
                      </a:endParaRPr>
                    </a:p>
                  </a:txBody>
                  <a:tcPr>
                    <a:lnL w="0" cap="flat">
                      <a:noFill/>
                      <a:prstDash val="solid"/>
                      <a:round/>
                    </a:lnL>
                    <a:lnR w="0" cap="flat">
                      <a:noFill/>
                      <a:prstDash val="solid"/>
                      <a:roun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zh-CN" sz="1000" dirty="0">
                          <a:latin typeface="+mn-lt"/>
                        </a:rPr>
                        <a:t>Kirin 9020</a:t>
                      </a:r>
                      <a:endParaRPr lang="zh-CN" altLang="en-US" sz="1000" dirty="0">
                        <a:latin typeface="+mn-lt"/>
                      </a:endParaRPr>
                    </a:p>
                  </a:txBody>
                  <a:tcPr>
                    <a:lnL w="0" cap="flat">
                      <a:noFill/>
                      <a:prstDash val="solid"/>
                      <a:round/>
                    </a:lnL>
                    <a:lnR w="0" cap="flat">
                      <a:noFill/>
                      <a:prstDash val="solid"/>
                      <a:roun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zh-CN" sz="1000" dirty="0">
                          <a:latin typeface="+mn-lt"/>
                        </a:rPr>
                        <a:t>Kirin 9020</a:t>
                      </a:r>
                      <a:endParaRPr lang="zh-CN" altLang="en-US" sz="1000" dirty="0">
                        <a:latin typeface="+mn-lt"/>
                      </a:endParaRPr>
                    </a:p>
                  </a:txBody>
                  <a:tcPr>
                    <a:lnL w="0" cap="flat">
                      <a:noFill/>
                      <a:prstDash val="solid"/>
                      <a:round/>
                    </a:lnL>
                    <a:lnR w="0" cap="flat">
                      <a:noFill/>
                      <a:prstDash val="solid"/>
                      <a:roun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zh-CN" sz="1000" dirty="0">
                          <a:latin typeface="+mn-lt"/>
                        </a:rPr>
                        <a:t>Kirin 9020</a:t>
                      </a:r>
                      <a:endParaRPr lang="zh-CN" altLang="en-US" sz="1000" dirty="0">
                        <a:latin typeface="+mn-lt"/>
                      </a:endParaRPr>
                    </a:p>
                  </a:txBody>
                  <a:tcPr>
                    <a:lnL w="0" cap="flat">
                      <a:noFill/>
                      <a:prstDash val="solid"/>
                      <a:round/>
                    </a:lnL>
                    <a:lnR w="0" cap="flat">
                      <a:noFill/>
                      <a:prstDash val="solid"/>
                      <a:round/>
                    </a:lnR>
                  </a:tcPr>
                </a:tc>
                <a:extLst>
                  <a:ext uri="{0D108BD9-81ED-4DB2-BD59-A6C34878D82A}">
                    <a16:rowId xmlns:a16="http://schemas.microsoft.com/office/drawing/2014/main" val="1293904556"/>
                  </a:ext>
                </a:extLst>
              </a:tr>
              <a:tr h="0">
                <a:tc>
                  <a:txBody>
                    <a:bodyPr/>
                    <a:lstStyle/>
                    <a:p>
                      <a:r>
                        <a:rPr lang="en-US" altLang="zh-CN" sz="1000" dirty="0">
                          <a:latin typeface="+mn-lt"/>
                        </a:rPr>
                        <a:t>Memory</a:t>
                      </a:r>
                      <a:endParaRPr lang="zh-CN" altLang="en-US" sz="1000" dirty="0">
                        <a:latin typeface="+mn-lt"/>
                      </a:endParaRPr>
                    </a:p>
                  </a:txBody>
                  <a:tcPr>
                    <a:lnL w="6350" cap="flat">
                      <a:noFill/>
                      <a:prstDash val="solid"/>
                      <a:round/>
                    </a:lnL>
                    <a:lnR w="0" cap="flat">
                      <a:noFill/>
                      <a:prstDash val="solid"/>
                      <a:round/>
                    </a:lnR>
                    <a:lnT w="6350" cap="flat">
                      <a:noFill/>
                      <a:prstDash val="solid"/>
                      <a:miter lim="400000"/>
                    </a:lnT>
                    <a:lnB w="6350" cap="flat">
                      <a:noFill/>
                      <a:prstDash val="solid"/>
                      <a:miter lim="400000"/>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zh-CN" sz="1000" dirty="0">
                          <a:latin typeface="+mn-lt"/>
                        </a:rPr>
                        <a:t>256GB-1TB ROM, 12GB RAM</a:t>
                      </a:r>
                      <a:endParaRPr lang="zh-CN" altLang="en-US" sz="1000" dirty="0">
                        <a:latin typeface="+mn-lt"/>
                      </a:endParaRPr>
                    </a:p>
                  </a:txBody>
                  <a:tcPr>
                    <a:lnL w="0" cap="flat">
                      <a:noFill/>
                      <a:prstDash val="solid"/>
                      <a:round/>
                    </a:lnL>
                    <a:lnR w="0" cap="flat">
                      <a:noFill/>
                      <a:prstDash val="solid"/>
                      <a:roun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zh-CN" sz="1000" dirty="0">
                          <a:latin typeface="+mn-lt"/>
                        </a:rPr>
                        <a:t>256GB-1TB ROM, 12GB RAM</a:t>
                      </a:r>
                      <a:endParaRPr lang="zh-CN" altLang="en-US" sz="1000" dirty="0">
                        <a:latin typeface="+mn-lt"/>
                      </a:endParaRPr>
                    </a:p>
                  </a:txBody>
                  <a:tcPr>
                    <a:lnL w="0" cap="flat">
                      <a:noFill/>
                      <a:prstDash val="solid"/>
                      <a:round/>
                    </a:lnL>
                    <a:lnR w="0" cap="flat">
                      <a:noFill/>
                      <a:prstDash val="solid"/>
                      <a:roun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zh-CN" sz="1000" dirty="0">
                          <a:latin typeface="+mn-lt"/>
                        </a:rPr>
                        <a:t>512GB-1TB ROM, 16GB RAM</a:t>
                      </a:r>
                      <a:endParaRPr lang="zh-CN" altLang="en-US" sz="1000" dirty="0">
                        <a:latin typeface="+mn-lt"/>
                      </a:endParaRPr>
                    </a:p>
                  </a:txBody>
                  <a:tcPr>
                    <a:lnL w="0" cap="flat">
                      <a:noFill/>
                      <a:prstDash val="solid"/>
                      <a:round/>
                    </a:lnL>
                    <a:lnR w="0" cap="flat">
                      <a:noFill/>
                      <a:prstDash val="solid"/>
                      <a:roun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zh-CN" sz="1000" dirty="0">
                          <a:latin typeface="+mn-lt"/>
                        </a:rPr>
                        <a:t>512GB-1TB ROM, 12GB RAM</a:t>
                      </a:r>
                      <a:endParaRPr lang="zh-CN" altLang="en-US" sz="1000" dirty="0">
                        <a:latin typeface="+mn-lt"/>
                      </a:endParaRPr>
                    </a:p>
                  </a:txBody>
                  <a:tcPr>
                    <a:lnL w="0" cap="flat">
                      <a:noFill/>
                      <a:prstDash val="solid"/>
                      <a:round/>
                    </a:lnL>
                    <a:lnR w="0" cap="flat">
                      <a:noFill/>
                      <a:prstDash val="solid"/>
                      <a:round/>
                    </a:lnR>
                  </a:tcPr>
                </a:tc>
                <a:extLst>
                  <a:ext uri="{0D108BD9-81ED-4DB2-BD59-A6C34878D82A}">
                    <a16:rowId xmlns:a16="http://schemas.microsoft.com/office/drawing/2014/main" val="746594199"/>
                  </a:ext>
                </a:extLst>
              </a:tr>
              <a:tr h="457686">
                <a:tc>
                  <a:txBody>
                    <a:bodyPr/>
                    <a:lstStyle/>
                    <a:p>
                      <a:r>
                        <a:rPr lang="en-US" altLang="zh-CN" sz="1000" dirty="0">
                          <a:latin typeface="+mn-lt"/>
                        </a:rPr>
                        <a:t>Main cameras</a:t>
                      </a:r>
                      <a:endParaRPr lang="zh-CN" altLang="en-US" sz="1000" dirty="0">
                        <a:latin typeface="+mn-lt"/>
                      </a:endParaRPr>
                    </a:p>
                  </a:txBody>
                  <a:tcPr>
                    <a:lnL w="6350" cap="flat">
                      <a:noFill/>
                      <a:prstDash val="solid"/>
                      <a:round/>
                    </a:lnL>
                    <a:lnR w="0" cap="flat">
                      <a:noFill/>
                      <a:prstDash val="solid"/>
                      <a:round/>
                    </a:lnR>
                    <a:lnT w="6350" cap="flat">
                      <a:noFill/>
                      <a:prstDash val="solid"/>
                      <a:miter lim="400000"/>
                    </a:lnT>
                    <a:lnB w="6350" cap="flat">
                      <a:noFill/>
                      <a:prstDash val="solid"/>
                      <a:miter lim="400000"/>
                    </a:lnB>
                    <a:lnTlToBr w="12700" cmpd="sng">
                      <a:noFill/>
                      <a:prstDash val="solid"/>
                    </a:lnTlToBr>
                    <a:lnBlToTr w="12700" cmpd="sng">
                      <a:noFill/>
                      <a:prstDash val="solid"/>
                    </a:lnBlToTr>
                    <a:noFill/>
                  </a:tcPr>
                </a:tc>
                <a:tc>
                  <a:txBody>
                    <a:bodyPr/>
                    <a:lstStyle/>
                    <a:p>
                      <a:r>
                        <a:rPr lang="en-GB" altLang="zh-CN" sz="1000" dirty="0">
                          <a:latin typeface="+mn-lt"/>
                        </a:rPr>
                        <a:t>50MP wide with OIS</a:t>
                      </a:r>
                    </a:p>
                    <a:p>
                      <a:r>
                        <a:rPr lang="en-GB" altLang="zh-CN" sz="1000" dirty="0">
                          <a:latin typeface="+mn-lt"/>
                        </a:rPr>
                        <a:t>12MP periscope, 5x zoom and OIS</a:t>
                      </a:r>
                    </a:p>
                    <a:p>
                      <a:r>
                        <a:rPr lang="en-GB" altLang="zh-CN" sz="1000" dirty="0">
                          <a:latin typeface="+mn-lt"/>
                        </a:rPr>
                        <a:t>40MP ultrawide, 120˚ range</a:t>
                      </a:r>
                    </a:p>
                  </a:txBody>
                  <a:tcPr>
                    <a:lnL w="0" cap="flat">
                      <a:noFill/>
                      <a:prstDash val="solid"/>
                      <a:round/>
                    </a:lnL>
                    <a:lnR w="0" cap="flat">
                      <a:noFill/>
                      <a:prstDash val="solid"/>
                      <a:round/>
                    </a:lnR>
                  </a:tcPr>
                </a:tc>
                <a:tc>
                  <a:txBody>
                    <a:bodyPr/>
                    <a:lstStyle/>
                    <a:p>
                      <a:r>
                        <a:rPr lang="en-GB" altLang="zh-CN" sz="1000" dirty="0">
                          <a:latin typeface="+mn-lt"/>
                        </a:rPr>
                        <a:t>50MP wide with OIS</a:t>
                      </a:r>
                    </a:p>
                    <a:p>
                      <a:r>
                        <a:rPr lang="en-GB" altLang="zh-CN" sz="1000" dirty="0">
                          <a:latin typeface="+mn-lt"/>
                        </a:rPr>
                        <a:t>48MP periscope, 3.5x zoom and OIS</a:t>
                      </a:r>
                    </a:p>
                    <a:p>
                      <a:r>
                        <a:rPr lang="en-GB" altLang="zh-CN" sz="1000" dirty="0">
                          <a:latin typeface="+mn-lt"/>
                        </a:rPr>
                        <a:t>40MP ultrawide, 120˚ range</a:t>
                      </a:r>
                    </a:p>
                  </a:txBody>
                  <a:tcPr>
                    <a:lnL w="0" cap="flat">
                      <a:noFill/>
                      <a:prstDash val="solid"/>
                      <a:round/>
                    </a:lnL>
                    <a:lnR w="0" cap="flat">
                      <a:noFill/>
                      <a:prstDash val="solid"/>
                      <a:round/>
                    </a:lnR>
                  </a:tcPr>
                </a:tc>
                <a:tc>
                  <a:txBody>
                    <a:bodyPr/>
                    <a:lstStyle/>
                    <a:p>
                      <a:r>
                        <a:rPr lang="en-GB" altLang="zh-CN" sz="1000" dirty="0">
                          <a:latin typeface="+mn-lt"/>
                        </a:rPr>
                        <a:t>50MP wide with OIS</a:t>
                      </a:r>
                    </a:p>
                    <a:p>
                      <a:r>
                        <a:rPr lang="en-GB" altLang="zh-CN" sz="1000" dirty="0">
                          <a:latin typeface="+mn-lt"/>
                        </a:rPr>
                        <a:t>48MP periscope, 3.5x zoom and OIS</a:t>
                      </a:r>
                    </a:p>
                    <a:p>
                      <a:r>
                        <a:rPr lang="en-GB" altLang="zh-CN" sz="1000" dirty="0">
                          <a:latin typeface="+mn-lt"/>
                        </a:rPr>
                        <a:t>40MP ultrawide, 120˚ range</a:t>
                      </a:r>
                    </a:p>
                  </a:txBody>
                  <a:tcPr>
                    <a:lnL w="0" cap="flat">
                      <a:noFill/>
                      <a:prstDash val="solid"/>
                      <a:round/>
                    </a:lnL>
                    <a:lnR w="0" cap="flat">
                      <a:noFill/>
                      <a:prstDash val="solid"/>
                      <a:round/>
                    </a:lnR>
                  </a:tcPr>
                </a:tc>
                <a:tc>
                  <a:txBody>
                    <a:bodyPr/>
                    <a:lstStyle/>
                    <a:p>
                      <a:r>
                        <a:rPr lang="en-GB" altLang="zh-CN" sz="1000" dirty="0">
                          <a:latin typeface="+mn-lt"/>
                        </a:rPr>
                        <a:t>50MP wide with OIS</a:t>
                      </a:r>
                    </a:p>
                    <a:p>
                      <a:r>
                        <a:rPr lang="en-GB" altLang="zh-CN" sz="1000" dirty="0">
                          <a:latin typeface="+mn-lt"/>
                        </a:rPr>
                        <a:t>48MP periscope, 3.5x zoom and OIS</a:t>
                      </a:r>
                    </a:p>
                    <a:p>
                      <a:r>
                        <a:rPr lang="en-GB" altLang="zh-CN" sz="1000" dirty="0">
                          <a:latin typeface="+mn-lt"/>
                        </a:rPr>
                        <a:t>40MP ultrawide, 120˚ range</a:t>
                      </a:r>
                    </a:p>
                  </a:txBody>
                  <a:tcPr>
                    <a:lnL w="0" cap="flat">
                      <a:noFill/>
                      <a:prstDash val="solid"/>
                      <a:round/>
                    </a:lnL>
                    <a:lnR w="0" cap="flat">
                      <a:noFill/>
                      <a:prstDash val="solid"/>
                      <a:round/>
                    </a:lnR>
                  </a:tcPr>
                </a:tc>
                <a:extLst>
                  <a:ext uri="{0D108BD9-81ED-4DB2-BD59-A6C34878D82A}">
                    <a16:rowId xmlns:a16="http://schemas.microsoft.com/office/drawing/2014/main" val="4013572379"/>
                  </a:ext>
                </a:extLst>
              </a:tr>
              <a:tr h="169104">
                <a:tc>
                  <a:txBody>
                    <a:bodyPr/>
                    <a:lstStyle/>
                    <a:p>
                      <a:r>
                        <a:rPr lang="en-US" altLang="zh-CN" sz="1000" dirty="0">
                          <a:latin typeface="+mn-lt"/>
                        </a:rPr>
                        <a:t>Front camera</a:t>
                      </a:r>
                      <a:endParaRPr lang="zh-CN" altLang="en-US" sz="1000" dirty="0">
                        <a:latin typeface="+mn-lt"/>
                      </a:endParaRPr>
                    </a:p>
                  </a:txBody>
                  <a:tcPr>
                    <a:lnL w="6350" cap="flat">
                      <a:noFill/>
                      <a:prstDash val="solid"/>
                      <a:round/>
                    </a:lnL>
                    <a:lnR w="0" cap="flat">
                      <a:noFill/>
                      <a:prstDash val="solid"/>
                      <a:round/>
                    </a:lnR>
                    <a:lnT w="6350" cap="flat">
                      <a:noFill/>
                      <a:prstDash val="solid"/>
                      <a:miter lim="400000"/>
                    </a:lnT>
                    <a:lnB w="6350" cap="flat">
                      <a:noFill/>
                      <a:prstDash val="solid"/>
                      <a:miter lim="400000"/>
                    </a:lnB>
                    <a:lnTlToBr w="12700" cmpd="sng">
                      <a:noFill/>
                      <a:prstDash val="solid"/>
                    </a:lnTlToBr>
                    <a:lnBlToTr w="12700" cmpd="sng">
                      <a:noFill/>
                      <a:prstDash val="solid"/>
                    </a:lnBlToTr>
                    <a:noFill/>
                  </a:tcPr>
                </a:tc>
                <a:tc>
                  <a:txBody>
                    <a:bodyPr/>
                    <a:lstStyle/>
                    <a:p>
                      <a:r>
                        <a:rPr lang="en-GB" altLang="zh-CN" sz="1000" dirty="0">
                          <a:latin typeface="+mn-lt"/>
                        </a:rPr>
                        <a:t>13MP ultrawide </a:t>
                      </a:r>
                    </a:p>
                  </a:txBody>
                  <a:tcPr>
                    <a:lnL w="0" cap="flat">
                      <a:noFill/>
                      <a:prstDash val="solid"/>
                      <a:round/>
                    </a:lnL>
                    <a:lnR w="0" cap="flat">
                      <a:noFill/>
                      <a:prstDash val="solid"/>
                      <a:round/>
                    </a:lnR>
                  </a:tcPr>
                </a:tc>
                <a:tc>
                  <a:txBody>
                    <a:bodyPr/>
                    <a:lstStyle/>
                    <a:p>
                      <a:r>
                        <a:rPr lang="en-GB" altLang="zh-CN" sz="1000" dirty="0">
                          <a:latin typeface="+mn-lt"/>
                        </a:rPr>
                        <a:t>13MP ultrawide</a:t>
                      </a:r>
                      <a:endParaRPr lang="zh-CN" altLang="en-US" sz="1000" dirty="0">
                        <a:latin typeface="+mn-lt"/>
                      </a:endParaRPr>
                    </a:p>
                  </a:txBody>
                  <a:tcPr>
                    <a:lnL w="0" cap="flat">
                      <a:noFill/>
                      <a:prstDash val="solid"/>
                      <a:round/>
                    </a:lnL>
                    <a:lnR w="0" cap="flat">
                      <a:noFill/>
                      <a:prstDash val="solid"/>
                      <a:round/>
                    </a:lnR>
                  </a:tcPr>
                </a:tc>
                <a:tc>
                  <a:txBody>
                    <a:bodyPr/>
                    <a:lstStyle/>
                    <a:p>
                      <a:r>
                        <a:rPr lang="en-GB" altLang="zh-CN" sz="1000" dirty="0">
                          <a:latin typeface="+mn-lt"/>
                        </a:rPr>
                        <a:t>13MP ultrawide</a:t>
                      </a:r>
                      <a:endParaRPr lang="zh-CN" altLang="en-US" sz="1000" dirty="0">
                        <a:latin typeface="+mn-lt"/>
                      </a:endParaRPr>
                    </a:p>
                  </a:txBody>
                  <a:tcPr>
                    <a:lnL w="0" cap="flat">
                      <a:noFill/>
                      <a:prstDash val="solid"/>
                      <a:round/>
                    </a:lnL>
                    <a:lnR w="0" cap="flat">
                      <a:noFill/>
                      <a:prstDash val="solid"/>
                      <a:round/>
                    </a:lnR>
                  </a:tcPr>
                </a:tc>
                <a:tc>
                  <a:txBody>
                    <a:bodyPr/>
                    <a:lstStyle/>
                    <a:p>
                      <a:r>
                        <a:rPr lang="en-GB" altLang="zh-CN" sz="1000" dirty="0">
                          <a:latin typeface="+mn-lt"/>
                        </a:rPr>
                        <a:t>13MP ultrawide</a:t>
                      </a:r>
                      <a:endParaRPr lang="zh-CN" altLang="en-US" sz="1000" dirty="0">
                        <a:latin typeface="+mn-lt"/>
                      </a:endParaRPr>
                    </a:p>
                  </a:txBody>
                  <a:tcPr>
                    <a:lnL w="0" cap="flat">
                      <a:noFill/>
                      <a:prstDash val="solid"/>
                      <a:round/>
                    </a:lnL>
                    <a:lnR w="0" cap="flat">
                      <a:noFill/>
                      <a:prstDash val="solid"/>
                      <a:round/>
                    </a:lnR>
                  </a:tcPr>
                </a:tc>
                <a:extLst>
                  <a:ext uri="{0D108BD9-81ED-4DB2-BD59-A6C34878D82A}">
                    <a16:rowId xmlns:a16="http://schemas.microsoft.com/office/drawing/2014/main" val="1120951721"/>
                  </a:ext>
                </a:extLst>
              </a:tr>
              <a:tr h="350581">
                <a:tc>
                  <a:txBody>
                    <a:bodyPr/>
                    <a:lstStyle/>
                    <a:p>
                      <a:r>
                        <a:rPr lang="en-US" altLang="zh-CN" sz="1000" dirty="0">
                          <a:latin typeface="+mn-lt"/>
                        </a:rPr>
                        <a:t>Battery</a:t>
                      </a:r>
                      <a:endParaRPr lang="zh-CN" altLang="en-US" sz="1000" dirty="0">
                        <a:latin typeface="+mn-lt"/>
                      </a:endParaRPr>
                    </a:p>
                  </a:txBody>
                  <a:tcPr>
                    <a:lnL w="6350" cap="flat">
                      <a:noFill/>
                      <a:prstDash val="solid"/>
                      <a:round/>
                    </a:lnL>
                    <a:lnR w="0" cap="flat">
                      <a:noFill/>
                      <a:prstDash val="solid"/>
                      <a:round/>
                    </a:lnR>
                    <a:lnT w="6350" cap="flat">
                      <a:noFill/>
                      <a:prstDash val="solid"/>
                      <a:miter lim="400000"/>
                    </a:lnT>
                    <a:lnB w="6350" cap="flat">
                      <a:noFill/>
                      <a:prstDash val="solid"/>
                      <a:miter lim="400000"/>
                    </a:lnB>
                    <a:lnTlToBr w="12700" cmpd="sng">
                      <a:noFill/>
                      <a:prstDash val="solid"/>
                    </a:lnTlToBr>
                    <a:lnBlToTr w="12700" cmpd="sng">
                      <a:noFill/>
                      <a:prstDash val="solid"/>
                    </a:lnBlToTr>
                    <a:noFill/>
                  </a:tcPr>
                </a:tc>
                <a:tc>
                  <a:txBody>
                    <a:bodyPr/>
                    <a:lstStyle/>
                    <a:p>
                      <a:r>
                        <a:rPr lang="en-GB" altLang="zh-CN" sz="1000" dirty="0">
                          <a:latin typeface="+mn-lt"/>
                        </a:rPr>
                        <a:t>5300mAh with 66W wired and 50W wireless charging</a:t>
                      </a:r>
                      <a:endParaRPr lang="zh-CN" altLang="en-US" sz="1000" dirty="0">
                        <a:latin typeface="+mn-lt"/>
                      </a:endParaRPr>
                    </a:p>
                  </a:txBody>
                  <a:tcPr>
                    <a:lnL w="0" cap="flat">
                      <a:noFill/>
                      <a:prstDash val="solid"/>
                      <a:round/>
                    </a:lnL>
                    <a:lnR w="0" cap="flat">
                      <a:noFill/>
                      <a:prstDash val="solid"/>
                      <a:round/>
                    </a:lnR>
                  </a:tcPr>
                </a:tc>
                <a:tc>
                  <a:txBody>
                    <a:bodyPr/>
                    <a:lstStyle/>
                    <a:p>
                      <a:r>
                        <a:rPr lang="en-GB" altLang="zh-CN" sz="1000" u="none" dirty="0">
                          <a:latin typeface="+mn-lt"/>
                        </a:rPr>
                        <a:t>5500mAh with 100W wired and 80W wireless c</a:t>
                      </a:r>
                      <a:r>
                        <a:rPr lang="en-GB" altLang="zh-CN" sz="1000" dirty="0">
                          <a:latin typeface="+mn-lt"/>
                        </a:rPr>
                        <a:t>harging</a:t>
                      </a:r>
                      <a:endParaRPr lang="zh-CN" altLang="en-US" sz="1000" dirty="0">
                        <a:latin typeface="+mn-lt"/>
                      </a:endParaRPr>
                    </a:p>
                  </a:txBody>
                  <a:tcPr>
                    <a:lnL w="0" cap="flat">
                      <a:noFill/>
                      <a:prstDash val="solid"/>
                      <a:round/>
                    </a:lnL>
                    <a:lnR w="0" cap="flat">
                      <a:noFill/>
                      <a:prstDash val="solid"/>
                      <a:round/>
                    </a:lnR>
                  </a:tcPr>
                </a:tc>
                <a:tc>
                  <a:txBody>
                    <a:bodyPr/>
                    <a:lstStyle/>
                    <a:p>
                      <a:r>
                        <a:rPr lang="en-GB" altLang="zh-CN" sz="1000" u="none" dirty="0">
                          <a:latin typeface="+mn-lt"/>
                        </a:rPr>
                        <a:t>5700mAh with 100W wired and 80W wireless c</a:t>
                      </a:r>
                      <a:r>
                        <a:rPr lang="en-GB" altLang="zh-CN" sz="1000" dirty="0">
                          <a:latin typeface="+mn-lt"/>
                        </a:rPr>
                        <a:t>harging</a:t>
                      </a:r>
                      <a:endParaRPr lang="zh-CN" altLang="en-US" sz="1000" dirty="0">
                        <a:latin typeface="+mn-lt"/>
                      </a:endParaRPr>
                    </a:p>
                  </a:txBody>
                  <a:tcPr>
                    <a:lnL w="0" cap="flat">
                      <a:noFill/>
                      <a:prstDash val="solid"/>
                      <a:round/>
                    </a:lnL>
                    <a:lnR w="0" cap="flat">
                      <a:noFill/>
                      <a:prstDash val="solid"/>
                      <a:round/>
                    </a:lnR>
                  </a:tcPr>
                </a:tc>
                <a:tc>
                  <a:txBody>
                    <a:bodyPr/>
                    <a:lstStyle/>
                    <a:p>
                      <a:r>
                        <a:rPr lang="en-GB" altLang="zh-CN" sz="1000" u="none" dirty="0">
                          <a:latin typeface="+mn-lt"/>
                        </a:rPr>
                        <a:t>5700mAh with 100W wired and 80W wireless c</a:t>
                      </a:r>
                      <a:r>
                        <a:rPr lang="en-GB" altLang="zh-CN" sz="1000" dirty="0">
                          <a:latin typeface="+mn-lt"/>
                        </a:rPr>
                        <a:t>harging</a:t>
                      </a:r>
                      <a:endParaRPr lang="zh-CN" altLang="en-US" sz="1000" dirty="0">
                        <a:latin typeface="+mn-lt"/>
                      </a:endParaRPr>
                    </a:p>
                  </a:txBody>
                  <a:tcPr>
                    <a:lnL w="0" cap="flat">
                      <a:noFill/>
                      <a:prstDash val="solid"/>
                      <a:round/>
                    </a:lnL>
                    <a:lnR w="0" cap="flat">
                      <a:noFill/>
                      <a:prstDash val="solid"/>
                      <a:round/>
                    </a:lnR>
                  </a:tcPr>
                </a:tc>
                <a:extLst>
                  <a:ext uri="{0D108BD9-81ED-4DB2-BD59-A6C34878D82A}">
                    <a16:rowId xmlns:a16="http://schemas.microsoft.com/office/drawing/2014/main" val="4128134738"/>
                  </a:ext>
                </a:extLst>
              </a:tr>
              <a:tr h="279339">
                <a:tc>
                  <a:txBody>
                    <a:bodyPr/>
                    <a:lstStyle/>
                    <a:p>
                      <a:r>
                        <a:rPr lang="en-US" altLang="zh-CN" sz="1000" dirty="0">
                          <a:latin typeface="+mn-lt"/>
                        </a:rPr>
                        <a:t>Launch price</a:t>
                      </a:r>
                      <a:endParaRPr lang="zh-CN" altLang="en-US" sz="1000" dirty="0">
                        <a:latin typeface="+mn-lt"/>
                      </a:endParaRPr>
                    </a:p>
                  </a:txBody>
                  <a:tcPr>
                    <a:lnL w="6350" cap="flat">
                      <a:noFill/>
                      <a:prstDash val="solid"/>
                      <a:round/>
                    </a:lnL>
                    <a:lnR w="0" cap="flat">
                      <a:noFill/>
                      <a:prstDash val="solid"/>
                      <a:round/>
                    </a:lnR>
                    <a:lnT w="6350" cap="flat">
                      <a:noFill/>
                      <a:prstDash val="solid"/>
                      <a:miter lim="4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altLang="zh-CN" sz="1000" dirty="0">
                          <a:latin typeface="+mn-lt"/>
                        </a:rPr>
                        <a:t>CNY 5,499</a:t>
                      </a:r>
                      <a:endParaRPr lang="zh-CN" altLang="en-US" sz="1000" dirty="0">
                        <a:latin typeface="+mn-lt"/>
                      </a:endParaRPr>
                    </a:p>
                  </a:txBody>
                  <a:tcPr>
                    <a:lnL w="0" cap="flat">
                      <a:noFill/>
                      <a:prstDash val="solid"/>
                      <a:round/>
                    </a:lnL>
                    <a:lnR w="0" cap="flat">
                      <a:noFill/>
                      <a:prstDash val="solid"/>
                      <a:round/>
                    </a:lnR>
                    <a:lnB w="12700" cap="flat" cmpd="sng" algn="ctr">
                      <a:solidFill>
                        <a:schemeClr val="tx1"/>
                      </a:solidFill>
                      <a:prstDash val="solid"/>
                      <a:round/>
                      <a:headEnd type="none" w="med" len="med"/>
                      <a:tailEnd type="none" w="med" len="med"/>
                    </a:lnB>
                  </a:tcPr>
                </a:tc>
                <a:tc>
                  <a:txBody>
                    <a:bodyPr/>
                    <a:lstStyle/>
                    <a:p>
                      <a:r>
                        <a:rPr lang="en-GB" altLang="zh-CN" sz="1000" dirty="0">
                          <a:latin typeface="+mn-lt"/>
                        </a:rPr>
                        <a:t>CNY 6,499</a:t>
                      </a:r>
                      <a:endParaRPr lang="zh-CN" altLang="en-US" sz="1000" dirty="0">
                        <a:latin typeface="+mn-lt"/>
                      </a:endParaRPr>
                    </a:p>
                  </a:txBody>
                  <a:tcPr>
                    <a:lnL w="0" cap="flat">
                      <a:noFill/>
                      <a:prstDash val="solid"/>
                      <a:round/>
                    </a:lnL>
                    <a:lnR w="0" cap="flat">
                      <a:noFill/>
                      <a:prstDash val="solid"/>
                      <a:round/>
                    </a:lnR>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zh-CN" sz="1000" dirty="0">
                          <a:latin typeface="+mn-lt"/>
                        </a:rPr>
                        <a:t>CNY 8,499</a:t>
                      </a:r>
                      <a:endParaRPr lang="zh-CN" altLang="en-US" sz="1000" dirty="0">
                        <a:latin typeface="+mn-lt"/>
                      </a:endParaRPr>
                    </a:p>
                  </a:txBody>
                  <a:tcPr>
                    <a:lnL w="0" cap="flat">
                      <a:noFill/>
                      <a:prstDash val="solid"/>
                      <a:round/>
                    </a:lnL>
                    <a:lnR w="0" cap="flat">
                      <a:noFill/>
                      <a:prstDash val="solid"/>
                      <a:round/>
                    </a:lnR>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zh-CN" sz="1000" dirty="0">
                          <a:latin typeface="+mn-lt"/>
                        </a:rPr>
                        <a:t>CNY 11,999</a:t>
                      </a:r>
                      <a:endParaRPr lang="zh-CN" altLang="en-US" sz="1000" dirty="0">
                        <a:latin typeface="+mn-lt"/>
                      </a:endParaRPr>
                    </a:p>
                  </a:txBody>
                  <a:tcPr>
                    <a:lnL w="0" cap="flat">
                      <a:noFill/>
                      <a:prstDash val="solid"/>
                      <a:round/>
                    </a:lnL>
                    <a:lnR w="0" cap="flat">
                      <a:noFill/>
                      <a:prstDash val="solid"/>
                      <a:roun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5233256"/>
                  </a:ext>
                </a:extLst>
              </a:tr>
            </a:tbl>
          </a:graphicData>
        </a:graphic>
      </p:graphicFrame>
    </p:spTree>
    <p:extLst>
      <p:ext uri="{BB962C8B-B14F-4D97-AF65-F5344CB8AC3E}">
        <p14:creationId xmlns:p14="http://schemas.microsoft.com/office/powerpoint/2010/main" val="1677490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79598-14BB-EEC6-3B65-93FF736280A6}"/>
              </a:ext>
            </a:extLst>
          </p:cNvPr>
          <p:cNvSpPr>
            <a:spLocks noGrp="1"/>
          </p:cNvSpPr>
          <p:nvPr>
            <p:ph type="title"/>
          </p:nvPr>
        </p:nvSpPr>
        <p:spPr>
          <a:xfrm>
            <a:off x="338472" y="465696"/>
            <a:ext cx="9706279" cy="3373200"/>
          </a:xfrm>
        </p:spPr>
        <p:txBody>
          <a:bodyPr anchor="b"/>
          <a:lstStyle/>
          <a:p>
            <a:r>
              <a:rPr lang="en-GB" sz="2600" dirty="0"/>
              <a:t>“The Mate 70 series will be the first true test of the Huawei’s new HarmonyOS Next. This operating system is entirely separate from Android’s architecture and will not run any Android apps. It will be entirely reliant on China’s app developers to design and launch equivalent apps for the Harmony App Store. Previous third-party operating systems have not been a success, whether that is Nokia’s Symbian, Windows OS or Blackberry OS. The key to long-term success seems to be building a base of users large enough to continually incentivise developers to design and regularly update apps.”</a:t>
            </a:r>
            <a:endParaRPr lang="en-US" sz="2600" dirty="0"/>
          </a:p>
        </p:txBody>
      </p:sp>
      <p:sp>
        <p:nvSpPr>
          <p:cNvPr id="4" name="Text Placeholder 3">
            <a:extLst>
              <a:ext uri="{FF2B5EF4-FFF2-40B4-BE49-F238E27FC236}">
                <a16:creationId xmlns:a16="http://schemas.microsoft.com/office/drawing/2014/main" id="{E32C8142-0A0F-E114-17D6-DC4B22168515}"/>
              </a:ext>
            </a:extLst>
          </p:cNvPr>
          <p:cNvSpPr>
            <a:spLocks noGrp="1"/>
          </p:cNvSpPr>
          <p:nvPr>
            <p:ph type="body" sz="quarter" idx="10"/>
          </p:nvPr>
        </p:nvSpPr>
        <p:spPr/>
        <p:txBody>
          <a:bodyPr>
            <a:normAutofit/>
          </a:bodyPr>
          <a:lstStyle/>
          <a:p>
            <a:pPr>
              <a:spcBef>
                <a:spcPts val="0"/>
              </a:spcBef>
              <a:spcAft>
                <a:spcPts val="0"/>
              </a:spcAft>
            </a:pPr>
            <a:r>
              <a:rPr lang="en-US" sz="2600" dirty="0"/>
              <a:t>Zaker Li</a:t>
            </a:r>
            <a:br>
              <a:rPr lang="en-MY" sz="2600" dirty="0"/>
            </a:br>
            <a:r>
              <a:rPr lang="en-MY" sz="2600" dirty="0"/>
              <a:t>Principle Analyst</a:t>
            </a:r>
            <a:r>
              <a:rPr lang="en-US" sz="2600" dirty="0"/>
              <a:t>,</a:t>
            </a:r>
          </a:p>
          <a:p>
            <a:pPr>
              <a:spcBef>
                <a:spcPts val="0"/>
              </a:spcBef>
              <a:spcAft>
                <a:spcPts val="0"/>
              </a:spcAft>
            </a:pPr>
            <a:r>
              <a:rPr lang="en-US" sz="2600" dirty="0"/>
              <a:t>Consumer Devices</a:t>
            </a:r>
          </a:p>
        </p:txBody>
      </p:sp>
    </p:spTree>
    <p:extLst>
      <p:ext uri="{BB962C8B-B14F-4D97-AF65-F5344CB8AC3E}">
        <p14:creationId xmlns:p14="http://schemas.microsoft.com/office/powerpoint/2010/main" val="1293089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575BD-32CA-31D9-A005-2251C42A2F96}"/>
              </a:ext>
            </a:extLst>
          </p:cNvPr>
          <p:cNvSpPr>
            <a:spLocks noGrp="1"/>
          </p:cNvSpPr>
          <p:nvPr>
            <p:ph type="title"/>
          </p:nvPr>
        </p:nvSpPr>
        <p:spPr/>
        <p:txBody>
          <a:bodyPr/>
          <a:lstStyle/>
          <a:p>
            <a:r>
              <a:rPr lang="en-MY" dirty="0"/>
              <a:t>Appendix</a:t>
            </a:r>
          </a:p>
        </p:txBody>
      </p:sp>
    </p:spTree>
    <p:extLst>
      <p:ext uri="{BB962C8B-B14F-4D97-AF65-F5344CB8AC3E}">
        <p14:creationId xmlns:p14="http://schemas.microsoft.com/office/powerpoint/2010/main" val="2054304133"/>
      </p:ext>
    </p:extLst>
  </p:cSld>
  <p:clrMapOvr>
    <a:masterClrMapping/>
  </p:clrMapOvr>
</p:sld>
</file>

<file path=ppt/theme/theme1.xml><?xml version="1.0" encoding="utf-8"?>
<a:theme xmlns:a="http://schemas.openxmlformats.org/drawingml/2006/main" name="1_Office Theme">
  <a:themeElements>
    <a:clrScheme name="Omdia Col Test">
      <a:dk1>
        <a:srgbClr val="000000"/>
      </a:dk1>
      <a:lt1>
        <a:srgbClr val="FFFFFF"/>
      </a:lt1>
      <a:dk2>
        <a:srgbClr val="4B4B4B"/>
      </a:dk2>
      <a:lt2>
        <a:srgbClr val="999999"/>
      </a:lt2>
      <a:accent1>
        <a:srgbClr val="6D2CA7"/>
      </a:accent1>
      <a:accent2>
        <a:srgbClr val="EB4EAC"/>
      </a:accent2>
      <a:accent3>
        <a:srgbClr val="3472E4"/>
      </a:accent3>
      <a:accent4>
        <a:srgbClr val="1DA786"/>
      </a:accent4>
      <a:accent5>
        <a:srgbClr val="EDA509"/>
      </a:accent5>
      <a:accent6>
        <a:srgbClr val="E44C24"/>
      </a:accent6>
      <a:hlink>
        <a:srgbClr val="6D2CA7"/>
      </a:hlink>
      <a:folHlink>
        <a:srgbClr val="A0519F"/>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t"/>
      <a:lstStyle>
        <a:defPPr algn="l">
          <a:defRPr dirty="0" err="1">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effectLst/>
      </a:spPr>
      <a:bodyPr wrap="square" lIns="90000" rIns="90000" rtlCol="0" anchor="t">
        <a:spAutoFit/>
      </a:bodyPr>
      <a:lstStyle>
        <a:defPPr algn="l">
          <a:defRPr sz="1400" dirty="0" err="1" smtClean="0"/>
        </a:defPPr>
      </a:lstStyle>
    </a:txDef>
  </a:objectDefaults>
  <a:extraClrSchemeLst/>
  <a:extLst>
    <a:ext uri="{05A4C25C-085E-4340-85A3-A5531E510DB2}">
      <thm15:themeFamily xmlns:thm15="http://schemas.microsoft.com/office/thememl/2012/main" name="modified_New_generic_PPT_12pt - Copy.pptx" id="{8F27BBBA-823C-4ACB-AE4C-1F1277CCB67D}" vid="{4B4B70D5-0C63-439A-A283-40009929CD61}"/>
    </a:ext>
  </a:extLst>
</a:theme>
</file>

<file path=ppt/theme/theme2.xml><?xml version="1.0" encoding="utf-8"?>
<a:theme xmlns:a="http://schemas.openxmlformats.org/drawingml/2006/main" name="Office Theme">
  <a:themeElements>
    <a:clrScheme name="OMDIA_COLOR_THEME_BLUE">
      <a:dk1>
        <a:sysClr val="windowText" lastClr="000000"/>
      </a:dk1>
      <a:lt1>
        <a:sysClr val="window" lastClr="FFFFFF"/>
      </a:lt1>
      <a:dk2>
        <a:srgbClr val="4B4B4B"/>
      </a:dk2>
      <a:lt2>
        <a:srgbClr val="999999"/>
      </a:lt2>
      <a:accent1>
        <a:srgbClr val="49ACF8"/>
      </a:accent1>
      <a:accent2>
        <a:srgbClr val="80C5FA"/>
      </a:accent2>
      <a:accent3>
        <a:srgbClr val="A4D5FB"/>
      </a:accent3>
      <a:accent4>
        <a:srgbClr val="C8E6FD"/>
      </a:accent4>
      <a:accent5>
        <a:srgbClr val="99B8F1"/>
      </a:accent5>
      <a:accent6>
        <a:srgbClr val="3472E4"/>
      </a:accent6>
      <a:hlink>
        <a:srgbClr val="49ACF8"/>
      </a:hlink>
      <a:folHlink>
        <a:srgbClr val="EB4EA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Grey">
      <a:srgbClr val="999999"/>
    </a:custClr>
    <a:custClr name="Lighter 80% Grey">
      <a:srgbClr val="EBEBEB"/>
    </a:custClr>
    <a:custClr name="Lighter 60% Grey">
      <a:srgbClr val="D6D6D6"/>
    </a:custClr>
    <a:custClr name="Lighter 40% Grey">
      <a:srgbClr val="C2C2C2"/>
    </a:custClr>
    <a:custClr name="Darker 25% Grey">
      <a:srgbClr val="737373"/>
    </a:custClr>
    <a:custClr name="Orange">
      <a:srgbClr val="E44C24"/>
    </a:custClr>
    <a:custClr name="Lighter 80% Orange">
      <a:srgbClr val="FADBD3"/>
    </a:custClr>
    <a:custClr name="Lighter 60% Orange">
      <a:srgbClr val="F4B7A7"/>
    </a:custClr>
    <a:custClr name="Lighter 40% Orange">
      <a:srgbClr val="EF947C"/>
    </a:custClr>
    <a:custClr name="Darker 25% Orange">
      <a:srgbClr val="AB3515"/>
    </a:custClr>
  </a:custClr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MDIA_COLOR_THEME_BLUE">
      <a:dk1>
        <a:sysClr val="windowText" lastClr="000000"/>
      </a:dk1>
      <a:lt1>
        <a:sysClr val="window" lastClr="FFFFFF"/>
      </a:lt1>
      <a:dk2>
        <a:srgbClr val="4B4B4B"/>
      </a:dk2>
      <a:lt2>
        <a:srgbClr val="999999"/>
      </a:lt2>
      <a:accent1>
        <a:srgbClr val="49ACF8"/>
      </a:accent1>
      <a:accent2>
        <a:srgbClr val="80C5FA"/>
      </a:accent2>
      <a:accent3>
        <a:srgbClr val="A4D5FB"/>
      </a:accent3>
      <a:accent4>
        <a:srgbClr val="C8E6FD"/>
      </a:accent4>
      <a:accent5>
        <a:srgbClr val="99B8F1"/>
      </a:accent5>
      <a:accent6>
        <a:srgbClr val="3472E4"/>
      </a:accent6>
      <a:hlink>
        <a:srgbClr val="49ACF8"/>
      </a:hlink>
      <a:folHlink>
        <a:srgbClr val="EB4EA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Grey">
      <a:srgbClr val="999999"/>
    </a:custClr>
    <a:custClr name="Lighter 80% Grey">
      <a:srgbClr val="EBEBEB"/>
    </a:custClr>
    <a:custClr name="Lighter 60% Grey">
      <a:srgbClr val="D6D6D6"/>
    </a:custClr>
    <a:custClr name="Lighter 40% Grey">
      <a:srgbClr val="C2C2C2"/>
    </a:custClr>
    <a:custClr name="Darker 25% Grey">
      <a:srgbClr val="737373"/>
    </a:custClr>
    <a:custClr name="Orange">
      <a:srgbClr val="E44C24"/>
    </a:custClr>
    <a:custClr name="Lighter 80% Orange">
      <a:srgbClr val="FADBD3"/>
    </a:custClr>
    <a:custClr name="Lighter 60% Orange">
      <a:srgbClr val="F4B7A7"/>
    </a:custClr>
    <a:custClr name="Lighter 40% Orange">
      <a:srgbClr val="EF947C"/>
    </a:custClr>
    <a:custClr name="Darker 25% Orange">
      <a:srgbClr val="AB3515"/>
    </a:custClr>
  </a:custClr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ThemeColor">
    <a:dk1>
      <a:srgbClr val="000000"/>
    </a:dk1>
    <a:lt1>
      <a:srgbClr val="FFFFFF"/>
    </a:lt1>
    <a:dk2>
      <a:srgbClr val="4B4B4B"/>
    </a:dk2>
    <a:lt2>
      <a:srgbClr val="999999"/>
    </a:lt2>
    <a:accent1>
      <a:srgbClr val="49ACF8"/>
    </a:accent1>
    <a:accent2>
      <a:srgbClr val="6D2CA7"/>
    </a:accent2>
    <a:accent3>
      <a:srgbClr val="EB4EAC"/>
    </a:accent3>
    <a:accent4>
      <a:srgbClr val="69BF4B"/>
    </a:accent4>
    <a:accent5>
      <a:srgbClr val="F3B228"/>
    </a:accent5>
    <a:accent6>
      <a:srgbClr val="D8203A"/>
    </a:accent6>
    <a:hlink>
      <a:srgbClr val="6D2CA7"/>
    </a:hlink>
    <a:folHlink>
      <a:srgbClr val="6D2CA7"/>
    </a:folHlink>
  </a:clrScheme>
  <a:fontScheme name="ThemeFont">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009fcd7b-9823-4958-bf5f-d591278a32f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2C21694DA8137468DDF94F7DF57B3FB" ma:contentTypeVersion="17" ma:contentTypeDescription="Create a new document." ma:contentTypeScope="" ma:versionID="4f9758b723f9ff4953f36cfa9e1ebad8">
  <xsd:schema xmlns:xsd="http://www.w3.org/2001/XMLSchema" xmlns:xs="http://www.w3.org/2001/XMLSchema" xmlns:p="http://schemas.microsoft.com/office/2006/metadata/properties" xmlns:ns3="009fcd7b-9823-4958-bf5f-d591278a32f3" xmlns:ns4="673c1a11-3c53-47ae-8d62-45e8e8cfe849" targetNamespace="http://schemas.microsoft.com/office/2006/metadata/properties" ma:root="true" ma:fieldsID="b062b0ae982b07ff03c4d513d5f5b645" ns3:_="" ns4:_="">
    <xsd:import namespace="009fcd7b-9823-4958-bf5f-d591278a32f3"/>
    <xsd:import namespace="673c1a11-3c53-47ae-8d62-45e8e8cfe849"/>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MediaServiceAutoKeyPoints" minOccurs="0"/>
                <xsd:element ref="ns3:MediaServiceKeyPoints" minOccurs="0"/>
                <xsd:element ref="ns4:SharedWithUsers" minOccurs="0"/>
                <xsd:element ref="ns4:SharedWithDetails" minOccurs="0"/>
                <xsd:element ref="ns4:SharingHintHash" minOccurs="0"/>
                <xsd:element ref="ns3:MediaServiceLocation" minOccurs="0"/>
                <xsd:element ref="ns3:MediaServiceSearchProperties" minOccurs="0"/>
                <xsd:element ref="ns3:_activity"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9fcd7b-9823-4958-bf5f-d591278a32f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73c1a11-3c53-47ae-8d62-45e8e8cfe849"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34A8BCF-5B78-4410-A2F4-0A8A26FED53F}">
  <ds:schemaRefs>
    <ds:schemaRef ds:uri="http://schemas.microsoft.com/sharepoint/v3/contenttype/forms"/>
  </ds:schemaRefs>
</ds:datastoreItem>
</file>

<file path=customXml/itemProps2.xml><?xml version="1.0" encoding="utf-8"?>
<ds:datastoreItem xmlns:ds="http://schemas.openxmlformats.org/officeDocument/2006/customXml" ds:itemID="{1AF0D6E3-A829-4C6B-AB47-2F56EBBDDB26}">
  <ds:schemaRefs>
    <ds:schemaRef ds:uri="http://purl.org/dc/elements/1.1/"/>
    <ds:schemaRef ds:uri="http://purl.org/dc/terms/"/>
    <ds:schemaRef ds:uri="http://schemas.openxmlformats.org/package/2006/metadata/core-properties"/>
    <ds:schemaRef ds:uri="http://schemas.microsoft.com/office/2006/metadata/properties"/>
    <ds:schemaRef ds:uri="http://www.w3.org/XML/1998/namespace"/>
    <ds:schemaRef ds:uri="http://purl.org/dc/dcmitype/"/>
    <ds:schemaRef ds:uri="http://schemas.microsoft.com/office/2006/documentManagement/types"/>
    <ds:schemaRef ds:uri="673c1a11-3c53-47ae-8d62-45e8e8cfe849"/>
    <ds:schemaRef ds:uri="http://schemas.microsoft.com/office/infopath/2007/PartnerControls"/>
    <ds:schemaRef ds:uri="009fcd7b-9823-4958-bf5f-d591278a32f3"/>
  </ds:schemaRefs>
</ds:datastoreItem>
</file>

<file path=customXml/itemProps3.xml><?xml version="1.0" encoding="utf-8"?>
<ds:datastoreItem xmlns:ds="http://schemas.openxmlformats.org/officeDocument/2006/customXml" ds:itemID="{8DB9C9AB-7988-41DF-B295-4E0A6C5029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09fcd7b-9823-4958-bf5f-d591278a32f3"/>
    <ds:schemaRef ds:uri="673c1a11-3c53-47ae-8d62-45e8e8cfe84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1596</Words>
  <Application>Microsoft Office PowerPoint</Application>
  <PresentationFormat>Widescreen</PresentationFormat>
  <Paragraphs>117</Paragraphs>
  <Slides>11</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1_Office Theme</vt:lpstr>
      <vt:lpstr>Smartphone Need-To-Know – December 2024</vt:lpstr>
      <vt:lpstr>Contents</vt:lpstr>
      <vt:lpstr>Apple invests $1 billion in Indonesia to comply with the country's local industry policies</vt:lpstr>
      <vt:lpstr>“For Apple, investment into Indonesia represents both a challenge and an opportunity to deepen its presence in one of the world's fastest-growing economies, while contributing to Indonesia's economic growth. Balancing affordability with its premium positioning while managing rising operational expenses will be crucial to staying competitive and maintaining profitability in this challenging market.”</vt:lpstr>
      <vt:lpstr>Google announces Android XR OS for VR and mixed-reality, as Samsung teases first headset to rival Apple Vision Pro</vt:lpstr>
      <vt:lpstr>“Omdia forecasts that the AR/VR headset market will decline slowly, but Google entering could give it the boost it needs. When Apple’s Vision Pro headset was announced, many thought it may revolutionise the market in the same way the Apple Watch did for wearables. But due to the Vision Pro’s super-premium price, shipments and its impact on the wider market has been limited. Any Android XR headsets, especially the one from Samsung expected in 2025, must consider how accessible the product can be while retaining a premium user experience.”</vt:lpstr>
      <vt:lpstr>Huawei launches new premium flagship Mate 70 series</vt:lpstr>
      <vt:lpstr>“The Mate 70 series will be the first true test of the Huawei’s new HarmonyOS Next. This operating system is entirely separate from Android’s architecture and will not run any Android apps. It will be entirely reliant on China’s app developers to design and launch equivalent apps for the Harmony App Store. Previous third-party operating systems have not been a success, whether that is Nokia’s Symbian, Windows OS or Blackberry OS. The key to long-term success seems to be building a base of users large enough to continually incentivise developers to design and regularly update apps.”</vt:lpstr>
      <vt:lpstr>Appendix</vt:lpstr>
      <vt:lpstr>Appendix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2024-03-19T09:47:41Z</dcterms:created>
  <dcterms:modified xsi:type="dcterms:W3CDTF">2024-12-19T10:06:32Z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Locations">
    <vt:lpwstr>1_Office Theme:6</vt:lpwstr>
  </property>
  <property fmtid="{D5CDD505-2E9C-101B-9397-08002B2CF9AE}" pid="3" name="ClassificationContentMarkingFooterText">
    <vt:lpwstr>Information Classification: General</vt:lpwstr>
  </property>
  <property fmtid="{D5CDD505-2E9C-101B-9397-08002B2CF9AE}" pid="4" name="MSIP_Label_e1b4a6d7-967f-4d55-9d13-d94940dabb24_Enabled">
    <vt:lpwstr>true</vt:lpwstr>
  </property>
  <property fmtid="{D5CDD505-2E9C-101B-9397-08002B2CF9AE}" pid="5" name="MSIP_Label_e1b4a6d7-967f-4d55-9d13-d94940dabb24_SetDate">
    <vt:lpwstr>2024-03-19T09:48:09Z</vt:lpwstr>
  </property>
  <property fmtid="{D5CDD505-2E9C-101B-9397-08002B2CF9AE}" pid="6" name="MSIP_Label_e1b4a6d7-967f-4d55-9d13-d94940dabb24_Method">
    <vt:lpwstr>Privileged</vt:lpwstr>
  </property>
  <property fmtid="{D5CDD505-2E9C-101B-9397-08002B2CF9AE}" pid="7" name="MSIP_Label_e1b4a6d7-967f-4d55-9d13-d94940dabb24_Name">
    <vt:lpwstr>e1b4a6d7-967f-4d55-9d13-d94940dabb24</vt:lpwstr>
  </property>
  <property fmtid="{D5CDD505-2E9C-101B-9397-08002B2CF9AE}" pid="8" name="MSIP_Label_e1b4a6d7-967f-4d55-9d13-d94940dabb24_SiteId">
    <vt:lpwstr>2567d566-604c-408a-8a60-55d0dc9d9d6b</vt:lpwstr>
  </property>
  <property fmtid="{D5CDD505-2E9C-101B-9397-08002B2CF9AE}" pid="9" name="MSIP_Label_e1b4a6d7-967f-4d55-9d13-d94940dabb24_ActionId">
    <vt:lpwstr>c576b284-763c-4ecc-836c-1159effc464b</vt:lpwstr>
  </property>
  <property fmtid="{D5CDD505-2E9C-101B-9397-08002B2CF9AE}" pid="10" name="MSIP_Label_e1b4a6d7-967f-4d55-9d13-d94940dabb24_ContentBits">
    <vt:lpwstr>0</vt:lpwstr>
  </property>
  <property fmtid="{D5CDD505-2E9C-101B-9397-08002B2CF9AE}" pid="11" name="ContentTypeId">
    <vt:lpwstr>0x01010052C21694DA8137468DDF94F7DF57B3FB</vt:lpwstr>
  </property>
</Properties>
</file>