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3" r:id="rId1"/>
  </p:sldMasterIdLst>
  <p:notesMasterIdLst>
    <p:notesMasterId r:id="rId15"/>
  </p:notesMasterIdLst>
  <p:handoutMasterIdLst>
    <p:handoutMasterId r:id="rId16"/>
  </p:handoutMasterIdLst>
  <p:sldIdLst>
    <p:sldId id="2147473217" r:id="rId2"/>
    <p:sldId id="2147473215" r:id="rId3"/>
    <p:sldId id="2147473254" r:id="rId4"/>
    <p:sldId id="2147473216" r:id="rId5"/>
    <p:sldId id="2147473219" r:id="rId6"/>
    <p:sldId id="2147473260" r:id="rId7"/>
    <p:sldId id="2147473258" r:id="rId8"/>
    <p:sldId id="2147473220" r:id="rId9"/>
    <p:sldId id="2147473253" r:id="rId10"/>
    <p:sldId id="2147473256" r:id="rId11"/>
    <p:sldId id="278" r:id="rId12"/>
    <p:sldId id="279" r:id="rId13"/>
    <p:sldId id="28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AF00"/>
    <a:srgbClr val="3F4A56"/>
    <a:srgbClr val="5F7081"/>
    <a:srgbClr val="B6BFC9"/>
    <a:srgbClr val="CED5DB"/>
    <a:srgbClr val="E7EAED"/>
    <a:srgbClr val="BDD3FF"/>
    <a:srgbClr val="9423FC"/>
    <a:srgbClr val="28B4FF"/>
    <a:srgbClr val="FF54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BC1704-FF39-4413-9B0F-0F5C2042AB60}" v="54" dt="2025-08-21T10:29:34.300"/>
  </p1510:revLst>
</p1510:revInfo>
</file>

<file path=ppt/tableStyles.xml><?xml version="1.0" encoding="utf-8"?>
<a:tblStyleLst xmlns:a="http://schemas.openxmlformats.org/drawingml/2006/main" def="{D51ADE6A-740E-44AE-83CC-AE7238B6C88D}">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51ADE6A-740E-44AE-83CC-AE7238B6C88D}" styleName="OMDIA">
    <a:tblBg/>
    <a:wholeTbl>
      <a:tcTxStyle b="off" i="off">
        <a:fontRef idx="minor">
          <a:srgbClr val="003CB2"/>
        </a:fontRef>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chemeClr val="lt1"/>
              </a:solidFill>
              <a:prstDash val="solid"/>
              <a:miter lim="400000"/>
            </a:ln>
          </a:top>
          <a:bottom>
            <a:ln w="6350" cap="flat">
              <a:solidFill>
                <a:schemeClr val="lt1"/>
              </a:solidFill>
              <a:prstDash val="solid"/>
              <a:miter lim="400000"/>
            </a:ln>
          </a:bottom>
          <a:insideH>
            <a:ln w="6350" cap="flat">
              <a:solidFill>
                <a:srgbClr val="002244"/>
              </a:solidFill>
              <a:prstDash val="solid"/>
              <a:miter lim="400000"/>
            </a:ln>
          </a:insideH>
          <a:insideV>
            <a:ln w="0" cap="flat">
              <a:solidFill>
                <a:srgbClr val="FFFFFF"/>
              </a:solidFill>
              <a:prstDash val="solid"/>
              <a:round/>
            </a:ln>
          </a:insideV>
        </a:tcBdr>
        <a:fill>
          <a:solidFill>
            <a:srgbClr val="FFFFFF"/>
          </a:solidFill>
        </a:fill>
      </a:tcStyle>
    </a:wholeTbl>
    <a:band1H>
      <a:tcTxStyle/>
      <a:tcStyle>
        <a:tcBdr/>
        <a:fill>
          <a:solidFill>
            <a:srgbClr val="E3F4FF"/>
          </a:solidFill>
        </a:fill>
      </a:tcStyle>
    </a:band1H>
    <a:band2H>
      <a:tcTxStyle/>
      <a:tcStyle>
        <a:tcBdr/>
        <a:fill>
          <a:solidFill>
            <a:srgbClr val="FFFFFF"/>
          </a:solidFill>
        </a:fill>
      </a:tcStyle>
    </a:band2H>
    <a:band1V>
      <a:tcStyle>
        <a:tcBdr/>
        <a:fill>
          <a:solidFill>
            <a:srgbClr val="E3F4FF"/>
          </a:solidFill>
        </a:fill>
      </a:tcStyle>
    </a:band1V>
    <a:band2V>
      <a:tcStyle>
        <a:tcBdr/>
        <a:fill>
          <a:solidFill>
            <a:srgbClr val="FFFFFF"/>
          </a:solidFill>
        </a:fill>
      </a:tcStyle>
    </a:band2V>
    <a:lastCol>
      <a:tcTxStyle b="off" i="off">
        <a:font>
          <a:latin typeface="Aptos (Body)"/>
          <a:ea typeface="Aptos (Body)"/>
          <a:cs typeface="Aptos (Body)"/>
        </a:font>
        <a:srgbClr val="000000"/>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lastCol>
    <a:firstCol>
      <a:tcTxStyle b="off" i="off">
        <a:font>
          <a:latin typeface="Aptos (Body)"/>
          <a:ea typeface="Aptos (Body)"/>
          <a:cs typeface="Aptos (Body)"/>
        </a:font>
        <a:srgbClr val="333333"/>
      </a:tcTxStyle>
      <a:tcStyle>
        <a:tcBdr>
          <a:left>
            <a:ln w="6350" cap="flat">
              <a:solidFill>
                <a:srgbClr val="FFFFFF"/>
              </a:solidFill>
              <a:prstDash val="solid"/>
              <a:round/>
            </a:ln>
          </a:left>
          <a:right>
            <a:ln w="6350" cap="flat">
              <a:solidFill>
                <a:srgbClr val="FFFFFF"/>
              </a:solidFill>
              <a:prstDash val="solid"/>
              <a:round/>
            </a:ln>
          </a:right>
          <a:top>
            <a:ln w="6350" cap="flat">
              <a:solidFill>
                <a:srgbClr val="FFFFFF"/>
              </a:solidFill>
              <a:prstDash val="solid"/>
              <a:round/>
            </a:ln>
          </a:top>
          <a:bottom>
            <a:ln w="6350" cap="flat">
              <a:solidFill>
                <a:srgbClr val="FFFFFF"/>
              </a:solidFill>
              <a:prstDash val="solid"/>
              <a:round/>
            </a:ln>
          </a:bottom>
          <a:insideH>
            <a:ln w="6350" cap="flat">
              <a:solidFill>
                <a:srgbClr val="FFFFFF"/>
              </a:solidFill>
              <a:prstDash val="solid"/>
              <a:round/>
            </a:ln>
          </a:insideH>
          <a:insideV>
            <a:ln w="6350" cap="flat">
              <a:solidFill>
                <a:srgbClr val="FFFFFF"/>
              </a:solidFill>
              <a:prstDash val="solid"/>
              <a:round/>
            </a:ln>
          </a:insideV>
        </a:tcBdr>
        <a:fill>
          <a:solidFill>
            <a:srgbClr val="FFFFFF"/>
          </a:solidFill>
        </a:fill>
      </a:tcStyle>
    </a:firstCol>
    <a:lastRow>
      <a:tcTxStyle b="on" i="off">
        <a:font>
          <a:latin typeface="Aptos (Body)"/>
          <a:ea typeface="Aptos (Body)"/>
          <a:cs typeface="Aptos (Body)"/>
        </a:font>
        <a:srgbClr val="002244"/>
      </a:tcTxStyle>
      <a:tcStyle>
        <a:tcBdr>
          <a:left>
            <a:ln w="6350" cap="flat">
              <a:solidFill>
                <a:srgbClr val="FFFFFF"/>
              </a:solidFill>
              <a:prstDash val="solid"/>
              <a:round/>
            </a:ln>
          </a:left>
          <a:right>
            <a:ln w="6350" cap="flat">
              <a:solidFill>
                <a:srgbClr val="FFFFFF"/>
              </a:solidFill>
              <a:prstDash val="solid"/>
              <a:round/>
            </a:ln>
          </a:right>
          <a:top>
            <a:ln w="6350" cap="flat">
              <a:solidFill>
                <a:srgbClr val="002244"/>
              </a:solidFill>
              <a:prstDash val="solid"/>
              <a:round/>
            </a:ln>
          </a:top>
          <a:bottom>
            <a:ln w="6350" cap="flat">
              <a:solidFill>
                <a:srgbClr val="FFFFFF"/>
              </a:solidFill>
              <a:prstDash val="solid"/>
              <a:round/>
            </a:ln>
          </a:bottom>
          <a:insideH>
            <a:ln w="6350" cap="flat">
              <a:solidFill>
                <a:srgbClr val="FFFFFF"/>
              </a:solidFill>
              <a:prstDash val="solid"/>
              <a:round/>
            </a:ln>
          </a:insideH>
          <a:insideV>
            <a:ln w="0" cap="flat">
              <a:solidFill>
                <a:srgbClr val="FFFFFF"/>
              </a:solidFill>
              <a:prstDash val="solid"/>
              <a:round/>
            </a:ln>
          </a:insideV>
        </a:tcBdr>
        <a:fill>
          <a:solidFill>
            <a:srgbClr val="FFFFFF"/>
          </a:solidFill>
        </a:fill>
      </a:tcStyle>
    </a:lastRow>
    <a:firstRow>
      <a:tcTxStyle b="off" i="off">
        <a:fontRef idx="minor">
          <a:srgbClr val="002244"/>
        </a:fontRef>
        <a:srgbClr val="002244"/>
      </a:tcTxStyle>
      <a:tcStyle>
        <a:tcBdr>
          <a:left>
            <a:ln w="0" cap="flat">
              <a:solidFill>
                <a:srgbClr val="FFFFFF"/>
              </a:solidFill>
              <a:prstDash val="solid"/>
              <a:round/>
            </a:ln>
          </a:left>
          <a:right>
            <a:ln w="0" cap="flat">
              <a:solidFill>
                <a:srgbClr val="FFFFFF"/>
              </a:solidFill>
              <a:prstDash val="solid"/>
              <a:round/>
            </a:ln>
          </a:right>
          <a:top>
            <a:ln w="6350" cap="flat">
              <a:solidFill>
                <a:srgbClr val="FFFFFF"/>
              </a:solidFill>
              <a:prstDash val="solid"/>
              <a:miter lim="400000"/>
            </a:ln>
          </a:top>
          <a:bottom>
            <a:ln w="6350" cap="flat">
              <a:solidFill>
                <a:srgbClr val="002244"/>
              </a:solidFill>
              <a:prstDash val="solid"/>
              <a:round/>
            </a:ln>
          </a:bottom>
          <a:insideH>
            <a:ln w="0" cap="flat">
              <a:solidFill>
                <a:srgbClr val="FFFFFF"/>
              </a:solidFill>
              <a:prstDash val="solid"/>
              <a:round/>
            </a:ln>
          </a:insideH>
          <a:insideV>
            <a:ln w="10160" cap="flat">
              <a:solidFill>
                <a:srgbClr val="FFFFFF"/>
              </a:solidFill>
              <a:prstDash val="solid"/>
              <a:round/>
            </a:ln>
          </a:insideV>
        </a:tcBdr>
        <a:fill>
          <a:solidFill>
            <a:srgbClr val="FFFFFF"/>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3741"/>
  </p:normalViewPr>
  <p:slideViewPr>
    <p:cSldViewPr snapToGrid="0">
      <p:cViewPr varScale="1">
        <p:scale>
          <a:sx n="111" d="100"/>
          <a:sy n="111" d="100"/>
        </p:scale>
        <p:origin x="762" y="96"/>
      </p:cViewPr>
      <p:guideLst>
        <p:guide pos="3840"/>
        <p:guide orient="horz" pos="2160"/>
      </p:guideLst>
    </p:cSldViewPr>
  </p:slideViewPr>
  <p:notesTextViewPr>
    <p:cViewPr>
      <p:scale>
        <a:sx n="1" d="1"/>
        <a:sy n="1" d="1"/>
      </p:scale>
      <p:origin x="0" y="0"/>
    </p:cViewPr>
  </p:notesTextViewPr>
  <p:notesViewPr>
    <p:cSldViewPr snapToGrid="0">
      <p:cViewPr>
        <p:scale>
          <a:sx n="1" d="2"/>
          <a:sy n="1" d="2"/>
        </p:scale>
        <p:origin x="6468" y="20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st, Aaron" userId="ab090ab8-ef92-4de9-9d59-7fbe3ee6af88" providerId="ADAL" clId="{5ABC1704-FF39-4413-9B0F-0F5C2042AB60}"/>
    <pc:docChg chg="undo custSel mod addSld delSld modSld sldOrd modMainMaster">
      <pc:chgData name="West, Aaron" userId="ab090ab8-ef92-4de9-9d59-7fbe3ee6af88" providerId="ADAL" clId="{5ABC1704-FF39-4413-9B0F-0F5C2042AB60}" dt="2025-08-21T09:40:39.728" v="7357" actId="20577"/>
      <pc:docMkLst>
        <pc:docMk/>
      </pc:docMkLst>
      <pc:sldChg chg="modSp mod">
        <pc:chgData name="West, Aaron" userId="ab090ab8-ef92-4de9-9d59-7fbe3ee6af88" providerId="ADAL" clId="{5ABC1704-FF39-4413-9B0F-0F5C2042AB60}" dt="2025-08-20T14:48:16.583" v="6445" actId="20577"/>
        <pc:sldMkLst>
          <pc:docMk/>
          <pc:sldMk cId="2437049291" sldId="2147473215"/>
        </pc:sldMkLst>
        <pc:spChg chg="mod">
          <ac:chgData name="West, Aaron" userId="ab090ab8-ef92-4de9-9d59-7fbe3ee6af88" providerId="ADAL" clId="{5ABC1704-FF39-4413-9B0F-0F5C2042AB60}" dt="2025-08-20T14:48:16.583" v="6445" actId="20577"/>
          <ac:spMkLst>
            <pc:docMk/>
            <pc:sldMk cId="2437049291" sldId="2147473215"/>
            <ac:spMk id="3" creationId="{F87CC1EB-AA55-CEFB-3C2F-6C92839B2910}"/>
          </ac:spMkLst>
        </pc:spChg>
      </pc:sldChg>
      <pc:sldChg chg="modSp mod">
        <pc:chgData name="West, Aaron" userId="ab090ab8-ef92-4de9-9d59-7fbe3ee6af88" providerId="ADAL" clId="{5ABC1704-FF39-4413-9B0F-0F5C2042AB60}" dt="2025-08-20T09:29:36.620" v="495" actId="313"/>
        <pc:sldMkLst>
          <pc:docMk/>
          <pc:sldMk cId="2481199482" sldId="2147473216"/>
        </pc:sldMkLst>
        <pc:spChg chg="mod">
          <ac:chgData name="West, Aaron" userId="ab090ab8-ef92-4de9-9d59-7fbe3ee6af88" providerId="ADAL" clId="{5ABC1704-FF39-4413-9B0F-0F5C2042AB60}" dt="2025-08-20T09:29:36.620" v="495" actId="313"/>
          <ac:spMkLst>
            <pc:docMk/>
            <pc:sldMk cId="2481199482" sldId="2147473216"/>
            <ac:spMk id="2" creationId="{857A226E-70C4-6362-1DF8-E8286715AD5B}"/>
          </ac:spMkLst>
        </pc:spChg>
        <pc:spChg chg="mod">
          <ac:chgData name="West, Aaron" userId="ab090ab8-ef92-4de9-9d59-7fbe3ee6af88" providerId="ADAL" clId="{5ABC1704-FF39-4413-9B0F-0F5C2042AB60}" dt="2025-08-20T09:29:25.894" v="491" actId="20577"/>
          <ac:spMkLst>
            <pc:docMk/>
            <pc:sldMk cId="2481199482" sldId="2147473216"/>
            <ac:spMk id="3" creationId="{FD675440-41AB-CA00-C1B6-4BF146FD2D36}"/>
          </ac:spMkLst>
        </pc:spChg>
      </pc:sldChg>
      <pc:sldChg chg="addSp delSp modSp mod">
        <pc:chgData name="West, Aaron" userId="ab090ab8-ef92-4de9-9d59-7fbe3ee6af88" providerId="ADAL" clId="{5ABC1704-FF39-4413-9B0F-0F5C2042AB60}" dt="2025-08-21T09:35:15.675" v="7346" actId="20577"/>
        <pc:sldMkLst>
          <pc:docMk/>
          <pc:sldMk cId="354808760" sldId="2147473219"/>
        </pc:sldMkLst>
        <pc:spChg chg="mod">
          <ac:chgData name="West, Aaron" userId="ab090ab8-ef92-4de9-9d59-7fbe3ee6af88" providerId="ADAL" clId="{5ABC1704-FF39-4413-9B0F-0F5C2042AB60}" dt="2025-08-20T10:10:18.854" v="1086"/>
          <ac:spMkLst>
            <pc:docMk/>
            <pc:sldMk cId="354808760" sldId="2147473219"/>
            <ac:spMk id="2" creationId="{6EB43617-0DFE-30BA-F74A-34230D1A1DB5}"/>
          </ac:spMkLst>
        </pc:spChg>
        <pc:spChg chg="mod">
          <ac:chgData name="West, Aaron" userId="ab090ab8-ef92-4de9-9d59-7fbe3ee6af88" providerId="ADAL" clId="{5ABC1704-FF39-4413-9B0F-0F5C2042AB60}" dt="2025-08-21T09:35:15.675" v="7346" actId="20577"/>
          <ac:spMkLst>
            <pc:docMk/>
            <pc:sldMk cId="354808760" sldId="2147473219"/>
            <ac:spMk id="3" creationId="{F03FCFDE-326A-99C2-10FB-3B4B2767608B}"/>
          </ac:spMkLst>
        </pc:spChg>
        <pc:spChg chg="mod">
          <ac:chgData name="West, Aaron" userId="ab090ab8-ef92-4de9-9d59-7fbe3ee6af88" providerId="ADAL" clId="{5ABC1704-FF39-4413-9B0F-0F5C2042AB60}" dt="2025-08-20T13:41:39.328" v="5265" actId="1037"/>
          <ac:spMkLst>
            <pc:docMk/>
            <pc:sldMk cId="354808760" sldId="2147473219"/>
            <ac:spMk id="9" creationId="{D0422DE7-AB2A-B37E-1DDB-36D17E128937}"/>
          </ac:spMkLst>
        </pc:spChg>
        <pc:graphicFrameChg chg="mod modGraphic">
          <ac:chgData name="West, Aaron" userId="ab090ab8-ef92-4de9-9d59-7fbe3ee6af88" providerId="ADAL" clId="{5ABC1704-FF39-4413-9B0F-0F5C2042AB60}" dt="2025-08-20T13:41:26.281" v="5252" actId="1076"/>
          <ac:graphicFrameMkLst>
            <pc:docMk/>
            <pc:sldMk cId="354808760" sldId="2147473219"/>
            <ac:graphicFrameMk id="4" creationId="{C600BDA3-BE96-682E-A926-5F1AC92E3375}"/>
          </ac:graphicFrameMkLst>
        </pc:graphicFrameChg>
        <pc:picChg chg="del">
          <ac:chgData name="West, Aaron" userId="ab090ab8-ef92-4de9-9d59-7fbe3ee6af88" providerId="ADAL" clId="{5ABC1704-FF39-4413-9B0F-0F5C2042AB60}" dt="2025-08-20T10:11:35.860" v="1164" actId="478"/>
          <ac:picMkLst>
            <pc:docMk/>
            <pc:sldMk cId="354808760" sldId="2147473219"/>
            <ac:picMk id="5" creationId="{087A1C3F-1B43-C0ED-37C9-502C326EAAE8}"/>
          </ac:picMkLst>
        </pc:picChg>
        <pc:picChg chg="del">
          <ac:chgData name="West, Aaron" userId="ab090ab8-ef92-4de9-9d59-7fbe3ee6af88" providerId="ADAL" clId="{5ABC1704-FF39-4413-9B0F-0F5C2042AB60}" dt="2025-08-20T10:11:36.518" v="1165" actId="478"/>
          <ac:picMkLst>
            <pc:docMk/>
            <pc:sldMk cId="354808760" sldId="2147473219"/>
            <ac:picMk id="6" creationId="{3BAC0E2A-B39C-9D85-FA84-3C3A81CE7A07}"/>
          </ac:picMkLst>
        </pc:picChg>
        <pc:picChg chg="del">
          <ac:chgData name="West, Aaron" userId="ab090ab8-ef92-4de9-9d59-7fbe3ee6af88" providerId="ADAL" clId="{5ABC1704-FF39-4413-9B0F-0F5C2042AB60}" dt="2025-08-20T10:11:35.169" v="1163" actId="478"/>
          <ac:picMkLst>
            <pc:docMk/>
            <pc:sldMk cId="354808760" sldId="2147473219"/>
            <ac:picMk id="8" creationId="{31400CFD-C5FA-B9DA-AE40-19C66D58920D}"/>
          </ac:picMkLst>
        </pc:picChg>
        <pc:picChg chg="add mod modCrop">
          <ac:chgData name="West, Aaron" userId="ab090ab8-ef92-4de9-9d59-7fbe3ee6af88" providerId="ADAL" clId="{5ABC1704-FF39-4413-9B0F-0F5C2042AB60}" dt="2025-08-20T13:37:57.697" v="4909" actId="1076"/>
          <ac:picMkLst>
            <pc:docMk/>
            <pc:sldMk cId="354808760" sldId="2147473219"/>
            <ac:picMk id="10" creationId="{DA14AFAC-FD6F-5A01-2982-1B421709FED0}"/>
          </ac:picMkLst>
        </pc:picChg>
        <pc:picChg chg="add mod modCrop">
          <ac:chgData name="West, Aaron" userId="ab090ab8-ef92-4de9-9d59-7fbe3ee6af88" providerId="ADAL" clId="{5ABC1704-FF39-4413-9B0F-0F5C2042AB60}" dt="2025-08-20T13:37:57.697" v="4909" actId="1076"/>
          <ac:picMkLst>
            <pc:docMk/>
            <pc:sldMk cId="354808760" sldId="2147473219"/>
            <ac:picMk id="12" creationId="{0693D88E-8811-F4B9-5C70-C076F47A7863}"/>
          </ac:picMkLst>
        </pc:picChg>
        <pc:picChg chg="add mod modCrop">
          <ac:chgData name="West, Aaron" userId="ab090ab8-ef92-4de9-9d59-7fbe3ee6af88" providerId="ADAL" clId="{5ABC1704-FF39-4413-9B0F-0F5C2042AB60}" dt="2025-08-20T13:37:57.697" v="4909" actId="1076"/>
          <ac:picMkLst>
            <pc:docMk/>
            <pc:sldMk cId="354808760" sldId="2147473219"/>
            <ac:picMk id="14" creationId="{C064D510-64FE-FAA8-9BB2-E6C02E69EF30}"/>
          </ac:picMkLst>
        </pc:picChg>
        <pc:picChg chg="add mod modCrop">
          <ac:chgData name="West, Aaron" userId="ab090ab8-ef92-4de9-9d59-7fbe3ee6af88" providerId="ADAL" clId="{5ABC1704-FF39-4413-9B0F-0F5C2042AB60}" dt="2025-08-20T13:37:57.697" v="4909" actId="1076"/>
          <ac:picMkLst>
            <pc:docMk/>
            <pc:sldMk cId="354808760" sldId="2147473219"/>
            <ac:picMk id="16" creationId="{D15514E1-DEC5-18DE-7B0B-48AD9A401DEC}"/>
          </ac:picMkLst>
        </pc:picChg>
      </pc:sldChg>
      <pc:sldChg chg="modSp mod ord">
        <pc:chgData name="West, Aaron" userId="ab090ab8-ef92-4de9-9d59-7fbe3ee6af88" providerId="ADAL" clId="{5ABC1704-FF39-4413-9B0F-0F5C2042AB60}" dt="2025-08-20T12:02:18.226" v="4207" actId="20577"/>
        <pc:sldMkLst>
          <pc:docMk/>
          <pc:sldMk cId="2352584502" sldId="2147473220"/>
        </pc:sldMkLst>
        <pc:spChg chg="mod">
          <ac:chgData name="West, Aaron" userId="ab090ab8-ef92-4de9-9d59-7fbe3ee6af88" providerId="ADAL" clId="{5ABC1704-FF39-4413-9B0F-0F5C2042AB60}" dt="2025-08-20T12:02:18.226" v="4207" actId="20577"/>
          <ac:spMkLst>
            <pc:docMk/>
            <pc:sldMk cId="2352584502" sldId="2147473220"/>
            <ac:spMk id="2" creationId="{B23D2E7D-521A-0DD2-DC9F-CA83126BCF70}"/>
          </ac:spMkLst>
        </pc:spChg>
      </pc:sldChg>
      <pc:sldChg chg="addSp delSp modSp mod">
        <pc:chgData name="West, Aaron" userId="ab090ab8-ef92-4de9-9d59-7fbe3ee6af88" providerId="ADAL" clId="{5ABC1704-FF39-4413-9B0F-0F5C2042AB60}" dt="2025-08-20T13:54:22.107" v="5860" actId="20577"/>
        <pc:sldMkLst>
          <pc:docMk/>
          <pc:sldMk cId="557560654" sldId="2147473253"/>
        </pc:sldMkLst>
        <pc:spChg chg="mod">
          <ac:chgData name="West, Aaron" userId="ab090ab8-ef92-4de9-9d59-7fbe3ee6af88" providerId="ADAL" clId="{5ABC1704-FF39-4413-9B0F-0F5C2042AB60}" dt="2025-08-20T13:54:22.107" v="5860" actId="20577"/>
          <ac:spMkLst>
            <pc:docMk/>
            <pc:sldMk cId="557560654" sldId="2147473253"/>
            <ac:spMk id="3" creationId="{FDBFBAE4-E5B6-012F-272A-4AE81BB376B6}"/>
          </ac:spMkLst>
        </pc:spChg>
        <pc:spChg chg="add">
          <ac:chgData name="West, Aaron" userId="ab090ab8-ef92-4de9-9d59-7fbe3ee6af88" providerId="ADAL" clId="{5ABC1704-FF39-4413-9B0F-0F5C2042AB60}" dt="2025-08-20T13:42:55.552" v="5267"/>
          <ac:spMkLst>
            <pc:docMk/>
            <pc:sldMk cId="557560654" sldId="2147473253"/>
            <ac:spMk id="4" creationId="{44A97DCD-AFA9-1D6C-38D0-9AD74157665E}"/>
          </ac:spMkLst>
        </pc:spChg>
        <pc:spChg chg="mod">
          <ac:chgData name="West, Aaron" userId="ab090ab8-ef92-4de9-9d59-7fbe3ee6af88" providerId="ADAL" clId="{5ABC1704-FF39-4413-9B0F-0F5C2042AB60}" dt="2025-08-20T11:19:47.006" v="2816" actId="20577"/>
          <ac:spMkLst>
            <pc:docMk/>
            <pc:sldMk cId="557560654" sldId="2147473253"/>
            <ac:spMk id="5" creationId="{169DCE31-E9B9-8958-E6FD-0C7FC9D664AC}"/>
          </ac:spMkLst>
        </pc:spChg>
        <pc:spChg chg="mod">
          <ac:chgData name="West, Aaron" userId="ab090ab8-ef92-4de9-9d59-7fbe3ee6af88" providerId="ADAL" clId="{5ABC1704-FF39-4413-9B0F-0F5C2042AB60}" dt="2025-08-20T13:52:41.291" v="5828" actId="14100"/>
          <ac:spMkLst>
            <pc:docMk/>
            <pc:sldMk cId="557560654" sldId="2147473253"/>
            <ac:spMk id="7" creationId="{416BBE32-0F26-0B78-5EC8-FF5487702268}"/>
          </ac:spMkLst>
        </pc:spChg>
        <pc:spChg chg="mod">
          <ac:chgData name="West, Aaron" userId="ab090ab8-ef92-4de9-9d59-7fbe3ee6af88" providerId="ADAL" clId="{5ABC1704-FF39-4413-9B0F-0F5C2042AB60}" dt="2025-08-20T13:53:09.009" v="5859" actId="20577"/>
          <ac:spMkLst>
            <pc:docMk/>
            <pc:sldMk cId="557560654" sldId="2147473253"/>
            <ac:spMk id="9" creationId="{3CB6675E-E5BE-841A-2595-D52C9ABF7399}"/>
          </ac:spMkLst>
        </pc:spChg>
        <pc:picChg chg="del">
          <ac:chgData name="West, Aaron" userId="ab090ab8-ef92-4de9-9d59-7fbe3ee6af88" providerId="ADAL" clId="{5ABC1704-FF39-4413-9B0F-0F5C2042AB60}" dt="2025-08-20T11:19:51.763" v="2819" actId="478"/>
          <ac:picMkLst>
            <pc:docMk/>
            <pc:sldMk cId="557560654" sldId="2147473253"/>
            <ac:picMk id="2" creationId="{A64CB7E7-EA90-DE01-8714-3C6D4F7C9F21}"/>
          </ac:picMkLst>
        </pc:picChg>
        <pc:picChg chg="add del mod">
          <ac:chgData name="West, Aaron" userId="ab090ab8-ef92-4de9-9d59-7fbe3ee6af88" providerId="ADAL" clId="{5ABC1704-FF39-4413-9B0F-0F5C2042AB60}" dt="2025-08-20T13:47:04.599" v="5587" actId="478"/>
          <ac:picMkLst>
            <pc:docMk/>
            <pc:sldMk cId="557560654" sldId="2147473253"/>
            <ac:picMk id="6" creationId="{6BAA5CC7-9F4E-1C00-622C-422FF9ED0522}"/>
          </ac:picMkLst>
        </pc:picChg>
        <pc:picChg chg="del">
          <ac:chgData name="West, Aaron" userId="ab090ab8-ef92-4de9-9d59-7fbe3ee6af88" providerId="ADAL" clId="{5ABC1704-FF39-4413-9B0F-0F5C2042AB60}" dt="2025-08-20T11:19:51.155" v="2818" actId="478"/>
          <ac:picMkLst>
            <pc:docMk/>
            <pc:sldMk cId="557560654" sldId="2147473253"/>
            <ac:picMk id="8" creationId="{A04FCA95-3ED6-57C5-605B-61EEA817C35B}"/>
          </ac:picMkLst>
        </pc:picChg>
        <pc:picChg chg="add mod">
          <ac:chgData name="West, Aaron" userId="ab090ab8-ef92-4de9-9d59-7fbe3ee6af88" providerId="ADAL" clId="{5ABC1704-FF39-4413-9B0F-0F5C2042AB60}" dt="2025-08-20T13:47:16.835" v="5592" actId="1076"/>
          <ac:picMkLst>
            <pc:docMk/>
            <pc:sldMk cId="557560654" sldId="2147473253"/>
            <ac:picMk id="10" creationId="{9A1F66C7-4F15-0B1A-8A9A-7B0F3E6A6CA4}"/>
          </ac:picMkLst>
        </pc:picChg>
      </pc:sldChg>
      <pc:sldChg chg="addSp delSp modSp mod">
        <pc:chgData name="West, Aaron" userId="ab090ab8-ef92-4de9-9d59-7fbe3ee6af88" providerId="ADAL" clId="{5ABC1704-FF39-4413-9B0F-0F5C2042AB60}" dt="2025-08-20T14:47:36.639" v="6435" actId="14100"/>
        <pc:sldMkLst>
          <pc:docMk/>
          <pc:sldMk cId="3415208241" sldId="2147473254"/>
        </pc:sldMkLst>
        <pc:spChg chg="mod">
          <ac:chgData name="West, Aaron" userId="ab090ab8-ef92-4de9-9d59-7fbe3ee6af88" providerId="ADAL" clId="{5ABC1704-FF39-4413-9B0F-0F5C2042AB60}" dt="2025-08-20T09:42:32.027" v="985" actId="14100"/>
          <ac:spMkLst>
            <pc:docMk/>
            <pc:sldMk cId="3415208241" sldId="2147473254"/>
            <ac:spMk id="3" creationId="{894AAB3A-6504-58FF-CEED-307968A01A86}"/>
          </ac:spMkLst>
        </pc:spChg>
        <pc:spChg chg="del mod">
          <ac:chgData name="West, Aaron" userId="ab090ab8-ef92-4de9-9d59-7fbe3ee6af88" providerId="ADAL" clId="{5ABC1704-FF39-4413-9B0F-0F5C2042AB60}" dt="2025-08-20T09:34:06.921" v="497" actId="478"/>
          <ac:spMkLst>
            <pc:docMk/>
            <pc:sldMk cId="3415208241" sldId="2147473254"/>
            <ac:spMk id="4" creationId="{576F94C9-56AC-ED19-F5FA-BFEF2F98EEC8}"/>
          </ac:spMkLst>
        </pc:spChg>
        <pc:spChg chg="mod">
          <ac:chgData name="West, Aaron" userId="ab090ab8-ef92-4de9-9d59-7fbe3ee6af88" providerId="ADAL" clId="{5ABC1704-FF39-4413-9B0F-0F5C2042AB60}" dt="2025-08-20T09:21:40.562" v="219"/>
          <ac:spMkLst>
            <pc:docMk/>
            <pc:sldMk cId="3415208241" sldId="2147473254"/>
            <ac:spMk id="5" creationId="{7779589F-68B4-AD3D-E903-A484043B38E3}"/>
          </ac:spMkLst>
        </pc:spChg>
        <pc:spChg chg="del">
          <ac:chgData name="West, Aaron" userId="ab090ab8-ef92-4de9-9d59-7fbe3ee6af88" providerId="ADAL" clId="{5ABC1704-FF39-4413-9B0F-0F5C2042AB60}" dt="2025-08-20T09:34:08.529" v="498" actId="478"/>
          <ac:spMkLst>
            <pc:docMk/>
            <pc:sldMk cId="3415208241" sldId="2147473254"/>
            <ac:spMk id="8" creationId="{82239D85-CA39-8CD0-0F83-764C02449C02}"/>
          </ac:spMkLst>
        </pc:spChg>
        <pc:spChg chg="mod">
          <ac:chgData name="West, Aaron" userId="ab090ab8-ef92-4de9-9d59-7fbe3ee6af88" providerId="ADAL" clId="{5ABC1704-FF39-4413-9B0F-0F5C2042AB60}" dt="2025-08-20T09:39:47.993" v="794" actId="1076"/>
          <ac:spMkLst>
            <pc:docMk/>
            <pc:sldMk cId="3415208241" sldId="2147473254"/>
            <ac:spMk id="9" creationId="{157D167E-A588-4F64-0F1E-1B586C245CFA}"/>
          </ac:spMkLst>
        </pc:spChg>
        <pc:graphicFrameChg chg="add mod">
          <ac:chgData name="West, Aaron" userId="ab090ab8-ef92-4de9-9d59-7fbe3ee6af88" providerId="ADAL" clId="{5ABC1704-FF39-4413-9B0F-0F5C2042AB60}" dt="2025-08-20T14:47:36.639" v="6435" actId="14100"/>
          <ac:graphicFrameMkLst>
            <pc:docMk/>
            <pc:sldMk cId="3415208241" sldId="2147473254"/>
            <ac:graphicFrameMk id="7" creationId="{625D49A7-3F26-D266-7DF9-7AC25C893D51}"/>
          </ac:graphicFrameMkLst>
        </pc:graphicFrameChg>
        <pc:graphicFrameChg chg="add mod">
          <ac:chgData name="West, Aaron" userId="ab090ab8-ef92-4de9-9d59-7fbe3ee6af88" providerId="ADAL" clId="{5ABC1704-FF39-4413-9B0F-0F5C2042AB60}" dt="2025-08-20T14:47:33.515" v="6434" actId="14100"/>
          <ac:graphicFrameMkLst>
            <pc:docMk/>
            <pc:sldMk cId="3415208241" sldId="2147473254"/>
            <ac:graphicFrameMk id="10" creationId="{E53120AA-164A-0C11-F43B-8E97A0BABADC}"/>
          </ac:graphicFrameMkLst>
        </pc:graphicFrameChg>
        <pc:picChg chg="del">
          <ac:chgData name="West, Aaron" userId="ab090ab8-ef92-4de9-9d59-7fbe3ee6af88" providerId="ADAL" clId="{5ABC1704-FF39-4413-9B0F-0F5C2042AB60}" dt="2025-08-20T09:21:54.511" v="221" actId="478"/>
          <ac:picMkLst>
            <pc:docMk/>
            <pc:sldMk cId="3415208241" sldId="2147473254"/>
            <ac:picMk id="2" creationId="{881C498D-42CD-BD0E-D069-0C89E477583F}"/>
          </ac:picMkLst>
        </pc:picChg>
        <pc:picChg chg="add del mod modCrop">
          <ac:chgData name="West, Aaron" userId="ab090ab8-ef92-4de9-9d59-7fbe3ee6af88" providerId="ADAL" clId="{5ABC1704-FF39-4413-9B0F-0F5C2042AB60}" dt="2025-08-20T09:34:03.413" v="496" actId="478"/>
          <ac:picMkLst>
            <pc:docMk/>
            <pc:sldMk cId="3415208241" sldId="2147473254"/>
            <ac:picMk id="6" creationId="{F5D84DFC-85C4-3917-52E3-D4B7CB524403}"/>
          </ac:picMkLst>
        </pc:picChg>
      </pc:sldChg>
      <pc:sldChg chg="modSp mod">
        <pc:chgData name="West, Aaron" userId="ab090ab8-ef92-4de9-9d59-7fbe3ee6af88" providerId="ADAL" clId="{5ABC1704-FF39-4413-9B0F-0F5C2042AB60}" dt="2025-08-20T14:07:38.874" v="6433" actId="6549"/>
        <pc:sldMkLst>
          <pc:docMk/>
          <pc:sldMk cId="1532288390" sldId="2147473256"/>
        </pc:sldMkLst>
        <pc:spChg chg="mod">
          <ac:chgData name="West, Aaron" userId="ab090ab8-ef92-4de9-9d59-7fbe3ee6af88" providerId="ADAL" clId="{5ABC1704-FF39-4413-9B0F-0F5C2042AB60}" dt="2025-08-20T14:07:38.874" v="6433" actId="6549"/>
          <ac:spMkLst>
            <pc:docMk/>
            <pc:sldMk cId="1532288390" sldId="2147473256"/>
            <ac:spMk id="2" creationId="{0544F742-8FDC-EFEF-B6A8-275A6253883E}"/>
          </ac:spMkLst>
        </pc:spChg>
      </pc:sldChg>
      <pc:sldChg chg="addSp delSp modSp mod">
        <pc:chgData name="West, Aaron" userId="ab090ab8-ef92-4de9-9d59-7fbe3ee6af88" providerId="ADAL" clId="{5ABC1704-FF39-4413-9B0F-0F5C2042AB60}" dt="2025-08-21T09:13:07.449" v="6453" actId="20577"/>
        <pc:sldMkLst>
          <pc:docMk/>
          <pc:sldMk cId="4181684971" sldId="2147473258"/>
        </pc:sldMkLst>
        <pc:spChg chg="mod">
          <ac:chgData name="West, Aaron" userId="ab090ab8-ef92-4de9-9d59-7fbe3ee6af88" providerId="ADAL" clId="{5ABC1704-FF39-4413-9B0F-0F5C2042AB60}" dt="2025-08-21T09:13:07.449" v="6453" actId="20577"/>
          <ac:spMkLst>
            <pc:docMk/>
            <pc:sldMk cId="4181684971" sldId="2147473258"/>
            <ac:spMk id="3" creationId="{594BBDDD-E17C-F042-D06C-006D57E5AB9A}"/>
          </ac:spMkLst>
        </pc:spChg>
        <pc:spChg chg="mod">
          <ac:chgData name="West, Aaron" userId="ab090ab8-ef92-4de9-9d59-7fbe3ee6af88" providerId="ADAL" clId="{5ABC1704-FF39-4413-9B0F-0F5C2042AB60}" dt="2025-08-20T11:55:02.467" v="3604" actId="20577"/>
          <ac:spMkLst>
            <pc:docMk/>
            <pc:sldMk cId="4181684971" sldId="2147473258"/>
            <ac:spMk id="5" creationId="{AB2D95B3-DC60-E673-B678-6C6A1B8EFEA9}"/>
          </ac:spMkLst>
        </pc:spChg>
        <pc:spChg chg="mod">
          <ac:chgData name="West, Aaron" userId="ab090ab8-ef92-4de9-9d59-7fbe3ee6af88" providerId="ADAL" clId="{5ABC1704-FF39-4413-9B0F-0F5C2042AB60}" dt="2025-08-20T13:29:47.268" v="4252" actId="20577"/>
          <ac:spMkLst>
            <pc:docMk/>
            <pc:sldMk cId="4181684971" sldId="2147473258"/>
            <ac:spMk id="7" creationId="{3AFC0C08-EB02-DD8F-3D8F-0D620329218B}"/>
          </ac:spMkLst>
        </pc:spChg>
        <pc:spChg chg="mod">
          <ac:chgData name="West, Aaron" userId="ab090ab8-ef92-4de9-9d59-7fbe3ee6af88" providerId="ADAL" clId="{5ABC1704-FF39-4413-9B0F-0F5C2042AB60}" dt="2025-08-20T13:29:44.542" v="4247" actId="20577"/>
          <ac:spMkLst>
            <pc:docMk/>
            <pc:sldMk cId="4181684971" sldId="2147473258"/>
            <ac:spMk id="9" creationId="{D673AA79-8B80-3406-1872-92BB2CDD9233}"/>
          </ac:spMkLst>
        </pc:spChg>
        <pc:picChg chg="del">
          <ac:chgData name="West, Aaron" userId="ab090ab8-ef92-4de9-9d59-7fbe3ee6af88" providerId="ADAL" clId="{5ABC1704-FF39-4413-9B0F-0F5C2042AB60}" dt="2025-08-20T11:30:31.907" v="2821" actId="478"/>
          <ac:picMkLst>
            <pc:docMk/>
            <pc:sldMk cId="4181684971" sldId="2147473258"/>
            <ac:picMk id="2" creationId="{B5A8485E-CD87-CF4D-BD13-CECD89E8D1ED}"/>
          </ac:picMkLst>
        </pc:picChg>
        <pc:picChg chg="add mod modCrop">
          <ac:chgData name="West, Aaron" userId="ab090ab8-ef92-4de9-9d59-7fbe3ee6af88" providerId="ADAL" clId="{5ABC1704-FF39-4413-9B0F-0F5C2042AB60}" dt="2025-08-20T13:29:34.123" v="4209" actId="1076"/>
          <ac:picMkLst>
            <pc:docMk/>
            <pc:sldMk cId="4181684971" sldId="2147473258"/>
            <ac:picMk id="6" creationId="{CDA853AD-15A2-01F7-E994-00CADDEA58F6}"/>
          </ac:picMkLst>
        </pc:picChg>
      </pc:sldChg>
      <pc:sldChg chg="del">
        <pc:chgData name="West, Aaron" userId="ab090ab8-ef92-4de9-9d59-7fbe3ee6af88" providerId="ADAL" clId="{5ABC1704-FF39-4413-9B0F-0F5C2042AB60}" dt="2025-08-20T10:36:01.943" v="1882" actId="47"/>
        <pc:sldMkLst>
          <pc:docMk/>
          <pc:sldMk cId="731085358" sldId="2147473259"/>
        </pc:sldMkLst>
      </pc:sldChg>
      <pc:sldChg chg="modSp add mod">
        <pc:chgData name="West, Aaron" userId="ab090ab8-ef92-4de9-9d59-7fbe3ee6af88" providerId="ADAL" clId="{5ABC1704-FF39-4413-9B0F-0F5C2042AB60}" dt="2025-08-21T09:40:39.728" v="7357" actId="20577"/>
        <pc:sldMkLst>
          <pc:docMk/>
          <pc:sldMk cId="2358000579" sldId="2147473260"/>
        </pc:sldMkLst>
        <pc:spChg chg="mod">
          <ac:chgData name="West, Aaron" userId="ab090ab8-ef92-4de9-9d59-7fbe3ee6af88" providerId="ADAL" clId="{5ABC1704-FF39-4413-9B0F-0F5C2042AB60}" dt="2025-08-21T09:40:39.728" v="7357" actId="20577"/>
          <ac:spMkLst>
            <pc:docMk/>
            <pc:sldMk cId="2358000579" sldId="2147473260"/>
            <ac:spMk id="2" creationId="{4366F091-FD86-B726-FC4B-F0F0CC8F0CB1}"/>
          </ac:spMkLst>
        </pc:spChg>
      </pc:sldChg>
      <pc:sldMasterChg chg="modSp mod">
        <pc:chgData name="West, Aaron" userId="ab090ab8-ef92-4de9-9d59-7fbe3ee6af88" providerId="ADAL" clId="{5ABC1704-FF39-4413-9B0F-0F5C2042AB60}" dt="2025-08-20T11:41:48.887" v="2982" actId="20577"/>
        <pc:sldMasterMkLst>
          <pc:docMk/>
          <pc:sldMasterMk cId="2774116706" sldId="2147484053"/>
        </pc:sldMasterMkLst>
        <pc:spChg chg="mod">
          <ac:chgData name="West, Aaron" userId="ab090ab8-ef92-4de9-9d59-7fbe3ee6af88" providerId="ADAL" clId="{5ABC1704-FF39-4413-9B0F-0F5C2042AB60}" dt="2025-08-20T11:41:48.887" v="2982" actId="20577"/>
          <ac:spMkLst>
            <pc:docMk/>
            <pc:sldMasterMk cId="2774116706" sldId="2147484053"/>
            <ac:spMk id="2" creationId="{36133F42-727B-3EB7-56DC-E26A1AD0D3AA}"/>
          </ac:spMkLst>
        </pc:sp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informaplc-my.sharepoint.com/personal/aaron_west_informa_com/Documents/Documents/Editing%20work/Need-to-know%20monthly/08%2025/Smartphone%20need-to-know%20august%20graph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informaplc-my.sharepoint.com/personal/aaron_west_informa_com/Documents/Documents/Editing%20work/Need-to-know%20monthly/08%2025/Smartphone%20need-to-know%20august%20graph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98891235907768"/>
          <c:y val="0.19320327722844832"/>
          <c:w val="0.72879902528820872"/>
          <c:h val="0.62042267503364967"/>
        </c:manualLayout>
      </c:layout>
      <c:pieChart>
        <c:varyColors val="1"/>
        <c:ser>
          <c:idx val="0"/>
          <c:order val="0"/>
          <c:tx>
            <c:strRef>
              <c:f>Sheet1!$C$1</c:f>
              <c:strCache>
                <c:ptCount val="1"/>
                <c:pt idx="0">
                  <c:v>Q2 2025</c:v>
                </c:pt>
              </c:strCache>
            </c:strRef>
          </c:tx>
          <c:dPt>
            <c:idx val="0"/>
            <c:bubble3D val="0"/>
            <c:spPr>
              <a:solidFill>
                <a:srgbClr val="003CB2"/>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1-F53C-4B9E-ACB4-1A18E4478E1B}"/>
              </c:ext>
            </c:extLst>
          </c:dPt>
          <c:dPt>
            <c:idx val="1"/>
            <c:bubble3D val="0"/>
            <c:spPr>
              <a:solidFill>
                <a:srgbClr val="33D7C8"/>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3-F53C-4B9E-ACB4-1A18E4478E1B}"/>
              </c:ext>
            </c:extLst>
          </c:dPt>
          <c:dPt>
            <c:idx val="2"/>
            <c:bubble3D val="0"/>
            <c:spPr>
              <a:solidFill>
                <a:srgbClr val="FF547C"/>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5-F53C-4B9E-ACB4-1A18E4478E1B}"/>
              </c:ext>
            </c:extLst>
          </c:dPt>
          <c:dPt>
            <c:idx val="3"/>
            <c:bubble3D val="0"/>
            <c:spPr>
              <a:solidFill>
                <a:srgbClr val="28B4FF"/>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7-F53C-4B9E-ACB4-1A18E4478E1B}"/>
              </c:ext>
            </c:extLst>
          </c:dPt>
          <c:dLbls>
            <c:dLbl>
              <c:idx val="0"/>
              <c:dLblPos val="outEnd"/>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F53C-4B9E-ACB4-1A18E4478E1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rgbClr val="E3F4FF">
                      <a:lumMod val="50000"/>
                      <a:lumOff val="50000"/>
                    </a:srgbClr>
                  </a:solidFill>
                  <a:round/>
                </a:ln>
                <a:effectLst/>
              </c:spPr>
            </c:leaderLines>
            <c:extLst>
              <c:ext xmlns:c15="http://schemas.microsoft.com/office/drawing/2012/chart" uri="{CE6537A1-D6FC-4f65-9D91-7224C49458BB}"/>
            </c:extLst>
          </c:dLbls>
          <c:cat>
            <c:strRef>
              <c:f>Sheet1!$A$2:$A$5</c:f>
              <c:strCache>
                <c:ptCount val="4"/>
                <c:pt idx="0">
                  <c:v>China</c:v>
                </c:pt>
                <c:pt idx="1">
                  <c:v>India</c:v>
                </c:pt>
                <c:pt idx="2">
                  <c:v>Vietnam</c:v>
                </c:pt>
                <c:pt idx="3">
                  <c:v>Others</c:v>
                </c:pt>
              </c:strCache>
            </c:strRef>
          </c:cat>
          <c:val>
            <c:numRef>
              <c:f>Sheet1!$C$2:$C$5</c:f>
              <c:numCache>
                <c:formatCode>0%</c:formatCode>
                <c:ptCount val="4"/>
                <c:pt idx="0">
                  <c:v>0.25</c:v>
                </c:pt>
                <c:pt idx="1">
                  <c:v>0.44</c:v>
                </c:pt>
                <c:pt idx="2">
                  <c:v>0.3</c:v>
                </c:pt>
                <c:pt idx="3">
                  <c:v>0.02</c:v>
                </c:pt>
              </c:numCache>
            </c:numRef>
          </c:val>
          <c:extLst>
            <c:ext xmlns:c16="http://schemas.microsoft.com/office/drawing/2014/chart" uri="{C3380CC4-5D6E-409C-BE32-E72D297353CC}">
              <c16:uniqueId val="{00000008-F53C-4B9E-ACB4-1A18E4478E1B}"/>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FFFFF"/>
    </a:solidFill>
    <a:ln w="9525" cap="flat" cmpd="sng" algn="ctr">
      <a:noFill/>
      <a:round/>
    </a:ln>
    <a:effectLst/>
    <a:extLst>
      <a:ext uri="{91240B29-F687-4F45-9708-019B960494DF}">
        <a14:hiddenLine xmlns:a14="http://schemas.microsoft.com/office/drawing/2010/main" w="9525" cap="flat" cmpd="sng" algn="ctr">
          <a:solidFill>
            <a:srgbClr val="000000">
              <a:lumMod val="15000"/>
              <a:lumOff val="85000"/>
            </a:srgbClr>
          </a:solidFill>
          <a:round/>
        </a14:hiddenLine>
      </a:ext>
    </a:ex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6589425132326"/>
          <c:y val="0.20287731438131071"/>
          <c:w val="0.7094273802610519"/>
          <c:h val="0.64043497622750456"/>
        </c:manualLayout>
      </c:layout>
      <c:pieChart>
        <c:varyColors val="1"/>
        <c:ser>
          <c:idx val="0"/>
          <c:order val="0"/>
          <c:tx>
            <c:strRef>
              <c:f>Sheet1!$B$1</c:f>
              <c:strCache>
                <c:ptCount val="1"/>
                <c:pt idx="0">
                  <c:v>Q2 2024</c:v>
                </c:pt>
              </c:strCache>
            </c:strRef>
          </c:tx>
          <c:dPt>
            <c:idx val="0"/>
            <c:bubble3D val="0"/>
            <c:spPr>
              <a:solidFill>
                <a:srgbClr val="003CB2"/>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1-2A19-4D3C-B6C4-A03A4514DE3D}"/>
              </c:ext>
            </c:extLst>
          </c:dPt>
          <c:dPt>
            <c:idx val="1"/>
            <c:bubble3D val="0"/>
            <c:spPr>
              <a:solidFill>
                <a:srgbClr val="33D7C8"/>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3-2A19-4D3C-B6C4-A03A4514DE3D}"/>
              </c:ext>
            </c:extLst>
          </c:dPt>
          <c:dPt>
            <c:idx val="2"/>
            <c:bubble3D val="0"/>
            <c:spPr>
              <a:solidFill>
                <a:srgbClr val="FF547C"/>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5-2A19-4D3C-B6C4-A03A4514DE3D}"/>
              </c:ext>
            </c:extLst>
          </c:dPt>
          <c:dPt>
            <c:idx val="3"/>
            <c:bubble3D val="0"/>
            <c:spPr>
              <a:solidFill>
                <a:srgbClr val="28B4FF"/>
              </a:solidFill>
              <a:ln w="19050">
                <a:noFill/>
              </a:ln>
              <a:effectLst/>
              <a:extLst>
                <a:ext uri="{91240B29-F687-4F45-9708-019B960494DF}">
                  <a14:hiddenLine xmlns:a14="http://schemas.microsoft.com/office/drawing/2010/main" w="19050">
                    <a:solidFill>
                      <a:srgbClr val="FFFFFF"/>
                    </a:solidFill>
                  </a14:hiddenLine>
                </a:ext>
              </a:extLst>
            </c:spPr>
            <c:extLst>
              <c:ext xmlns:c16="http://schemas.microsoft.com/office/drawing/2014/chart" uri="{C3380CC4-5D6E-409C-BE32-E72D297353CC}">
                <c16:uniqueId val="{00000007-2A19-4D3C-B6C4-A03A4514DE3D}"/>
              </c:ext>
            </c:extLst>
          </c:dPt>
          <c:dLbls>
            <c:dLbl>
              <c:idx val="0"/>
              <c:dLblPos val="outEnd"/>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2A19-4D3C-B6C4-A03A4514DE3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rgbClr val="E3F4FF">
                      <a:lumMod val="50000"/>
                      <a:lumOff val="50000"/>
                    </a:srgbClr>
                  </a:solidFill>
                  <a:round/>
                </a:ln>
                <a:effectLst/>
              </c:spPr>
            </c:leaderLines>
            <c:extLst>
              <c:ext xmlns:c15="http://schemas.microsoft.com/office/drawing/2012/chart" uri="{CE6537A1-D6FC-4f65-9D91-7224C49458BB}"/>
            </c:extLst>
          </c:dLbls>
          <c:cat>
            <c:strRef>
              <c:f>Sheet1!$A$2:$A$5</c:f>
              <c:strCache>
                <c:ptCount val="4"/>
                <c:pt idx="0">
                  <c:v>China</c:v>
                </c:pt>
                <c:pt idx="1">
                  <c:v>India</c:v>
                </c:pt>
                <c:pt idx="2">
                  <c:v>Vietnam</c:v>
                </c:pt>
                <c:pt idx="3">
                  <c:v>Others</c:v>
                </c:pt>
              </c:strCache>
            </c:strRef>
          </c:cat>
          <c:val>
            <c:numRef>
              <c:f>Sheet1!$B$2:$B$5</c:f>
              <c:numCache>
                <c:formatCode>0%</c:formatCode>
                <c:ptCount val="4"/>
                <c:pt idx="0">
                  <c:v>0.61399999999999999</c:v>
                </c:pt>
                <c:pt idx="1">
                  <c:v>0.13300000000000001</c:v>
                </c:pt>
                <c:pt idx="2">
                  <c:v>0.24399999999999999</c:v>
                </c:pt>
                <c:pt idx="3">
                  <c:v>4.0000000000000001E-3</c:v>
                </c:pt>
              </c:numCache>
            </c:numRef>
          </c:val>
          <c:extLst>
            <c:ext xmlns:c16="http://schemas.microsoft.com/office/drawing/2014/chart" uri="{C3380CC4-5D6E-409C-BE32-E72D297353CC}">
              <c16:uniqueId val="{00000008-2A19-4D3C-B6C4-A03A4514DE3D}"/>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rgbClr val="FFFFFF"/>
    </a:solidFill>
    <a:ln w="9525" cap="flat" cmpd="sng" algn="ctr">
      <a:noFill/>
      <a:round/>
    </a:ln>
    <a:effectLst/>
    <a:extLst>
      <a:ext uri="{91240B29-F687-4F45-9708-019B960494DF}">
        <a14:hiddenLine xmlns:a14="http://schemas.microsoft.com/office/drawing/2010/main" w="9525" cap="flat" cmpd="sng" algn="ctr">
          <a:solidFill>
            <a:srgbClr val="000000">
              <a:lumMod val="15000"/>
              <a:lumOff val="85000"/>
            </a:srgbClr>
          </a:solidFill>
          <a:round/>
        </a14:hiddenLine>
      </a:ext>
    </a:ex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1</cdr:x>
      <cdr:y>0.15261</cdr:y>
    </cdr:to>
    <cdr:sp macro="" textlink="">
      <cdr:nvSpPr>
        <cdr:cNvPr id="2" name="txtboxChartTitle">
          <a:extLst xmlns:a="http://schemas.openxmlformats.org/drawingml/2006/main">
            <a:ext uri="{FF2B5EF4-FFF2-40B4-BE49-F238E27FC236}">
              <a16:creationId xmlns:a16="http://schemas.microsoft.com/office/drawing/2014/main" id="{A009641B-F94A-EA89-EF54-09AD3790E07F}"/>
            </a:ext>
          </a:extLst>
        </cdr:cNvPr>
        <cdr:cNvSpPr txBox="1"/>
      </cdr:nvSpPr>
      <cdr:spPr>
        <a:xfrm xmlns:a="http://schemas.openxmlformats.org/drawingml/2006/main">
          <a:off x="0" y="0"/>
          <a:ext cx="3152775" cy="415000"/>
        </a:xfrm>
        <a:prstGeom xmlns:a="http://schemas.openxmlformats.org/drawingml/2006/main" prst="rect">
          <a:avLst/>
        </a:prstGeom>
      </cdr:spPr>
      <cdr:txBody>
        <a:bodyPr xmlns:a="http://schemas.openxmlformats.org/drawingml/2006/main" vertOverflow="clip" vert="horz" lIns="72000" tIns="72000" rIns="72000" bIns="72000" rtlCol="0" anchor="t"/>
        <a:lstStyle xmlns:a="http://schemas.openxmlformats.org/drawingml/2006/main"/>
        <a:p xmlns:a="http://schemas.openxmlformats.org/drawingml/2006/main">
          <a:pPr algn="ctr" eaLnBrk="0"/>
          <a:r>
            <a:rPr lang="en-GB" sz="1200" b="1" i="0" u="none" kern="1200" cap="none" baseline="0">
              <a:solidFill>
                <a:srgbClr val="000000"/>
              </a:solidFill>
              <a:latin typeface="Aptos" panose="020B0004020202020204" pitchFamily="34" charset="0"/>
            </a:rPr>
            <a:t>Q2 2025</a:t>
          </a:r>
        </a:p>
      </cdr:txBody>
    </cdr:sp>
  </cdr:relSizeAnchor>
  <cdr:relSizeAnchor xmlns:cdr="http://schemas.openxmlformats.org/drawingml/2006/chartDrawing">
    <cdr:from>
      <cdr:x>0.50604</cdr:x>
      <cdr:y>0.86295</cdr:y>
    </cdr:from>
    <cdr:to>
      <cdr:x>0.99597</cdr:x>
      <cdr:y>0.99533</cdr:y>
    </cdr:to>
    <cdr:sp macro="" textlink="">
      <cdr:nvSpPr>
        <cdr:cNvPr id="3" name="txtboxCopyrightLine">
          <a:extLst xmlns:a="http://schemas.openxmlformats.org/drawingml/2006/main">
            <a:ext uri="{FF2B5EF4-FFF2-40B4-BE49-F238E27FC236}">
              <a16:creationId xmlns:a16="http://schemas.microsoft.com/office/drawing/2014/main" id="{84EFE132-9489-9517-64C9-C1CFE19020EE}"/>
            </a:ext>
          </a:extLst>
        </cdr:cNvPr>
        <cdr:cNvSpPr txBox="1"/>
      </cdr:nvSpPr>
      <cdr:spPr>
        <a:xfrm xmlns:a="http://schemas.openxmlformats.org/drawingml/2006/main">
          <a:off x="1595437" y="2346688"/>
          <a:ext cx="1544638" cy="360000"/>
        </a:xfrm>
        <a:prstGeom xmlns:a="http://schemas.openxmlformats.org/drawingml/2006/main" prst="rect">
          <a:avLst/>
        </a:prstGeom>
      </cdr:spPr>
      <cdr:txBody>
        <a:bodyPr xmlns:a="http://schemas.openxmlformats.org/drawingml/2006/main" vertOverflow="clip" vert="horz" lIns="0" tIns="0" rIns="0" bIns="0" rtlCol="0" anchor="ctr"/>
        <a:lstStyle xmlns:a="http://schemas.openxmlformats.org/drawingml/2006/main"/>
        <a:p xmlns:a="http://schemas.openxmlformats.org/drawingml/2006/main">
          <a:pPr algn="r" eaLnBrk="0"/>
          <a:r>
            <a:rPr lang="en-GB" sz="800" b="0" i="0" u="none" kern="1200" baseline="0">
              <a:solidFill>
                <a:srgbClr val="000000"/>
              </a:solidFill>
              <a:latin typeface="Aptos" panose="020B0004020202020204" pitchFamily="34" charset="0"/>
            </a:rPr>
            <a:t>© 2025 Omdia</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1</cdr:x>
      <cdr:y>0.14947</cdr:y>
    </cdr:to>
    <cdr:sp macro="" textlink="">
      <cdr:nvSpPr>
        <cdr:cNvPr id="2" name="txtboxChartTitle">
          <a:extLst xmlns:a="http://schemas.openxmlformats.org/drawingml/2006/main">
            <a:ext uri="{FF2B5EF4-FFF2-40B4-BE49-F238E27FC236}">
              <a16:creationId xmlns:a16="http://schemas.microsoft.com/office/drawing/2014/main" id="{E79A6AD1-EAD0-DD2B-013D-3B5CB1A66044}"/>
            </a:ext>
          </a:extLst>
        </cdr:cNvPr>
        <cdr:cNvSpPr txBox="1"/>
      </cdr:nvSpPr>
      <cdr:spPr>
        <a:xfrm xmlns:a="http://schemas.openxmlformats.org/drawingml/2006/main">
          <a:off x="0" y="0"/>
          <a:ext cx="3248025" cy="415000"/>
        </a:xfrm>
        <a:prstGeom xmlns:a="http://schemas.openxmlformats.org/drawingml/2006/main" prst="rect">
          <a:avLst/>
        </a:prstGeom>
      </cdr:spPr>
      <cdr:txBody>
        <a:bodyPr xmlns:a="http://schemas.openxmlformats.org/drawingml/2006/main" vertOverflow="clip" vert="horz" lIns="72000" tIns="72000" rIns="72000" bIns="72000" rtlCol="0" anchor="t"/>
        <a:lstStyle xmlns:a="http://schemas.openxmlformats.org/drawingml/2006/main"/>
        <a:p xmlns:a="http://schemas.openxmlformats.org/drawingml/2006/main">
          <a:pPr algn="ctr" eaLnBrk="0"/>
          <a:r>
            <a:rPr lang="en-GB" sz="1200" b="1" i="0" u="none" kern="1200" cap="none" baseline="0" dirty="0">
              <a:solidFill>
                <a:srgbClr val="000000"/>
              </a:solidFill>
              <a:latin typeface="Aptos" panose="020B0004020202020204" pitchFamily="34" charset="0"/>
            </a:rPr>
            <a:t>Q2 2024</a:t>
          </a:r>
        </a:p>
      </cdr:txBody>
    </cdr:sp>
  </cdr:relSizeAnchor>
  <cdr:relSizeAnchor xmlns:cdr="http://schemas.openxmlformats.org/drawingml/2006/chartDrawing">
    <cdr:from>
      <cdr:x>0.01564</cdr:x>
      <cdr:y>0.91763</cdr:y>
    </cdr:from>
    <cdr:to>
      <cdr:x>0.50587</cdr:x>
      <cdr:y>0.99543</cdr:y>
    </cdr:to>
    <cdr:sp macro="" textlink="">
      <cdr:nvSpPr>
        <cdr:cNvPr id="3" name="txtBoxSourceLine">
          <a:extLst xmlns:a="http://schemas.openxmlformats.org/drawingml/2006/main">
            <a:ext uri="{FF2B5EF4-FFF2-40B4-BE49-F238E27FC236}">
              <a16:creationId xmlns:a16="http://schemas.microsoft.com/office/drawing/2014/main" id="{644ADF6D-7EDB-6399-7809-F5232C596A53}"/>
            </a:ext>
          </a:extLst>
        </cdr:cNvPr>
        <cdr:cNvSpPr txBox="1"/>
      </cdr:nvSpPr>
      <cdr:spPr>
        <a:xfrm xmlns:a="http://schemas.openxmlformats.org/drawingml/2006/main">
          <a:off x="50800" y="2547838"/>
          <a:ext cx="1592263" cy="216000"/>
        </a:xfrm>
        <a:prstGeom xmlns:a="http://schemas.openxmlformats.org/drawingml/2006/main" prst="rect">
          <a:avLst/>
        </a:prstGeom>
      </cdr:spPr>
      <cdr:txBody>
        <a:bodyPr xmlns:a="http://schemas.openxmlformats.org/drawingml/2006/main" vertOverflow="clip" vert="horz" lIns="0" tIns="0" rIns="0" bIns="0" rtlCol="0" anchor="ctr"/>
        <a:lstStyle xmlns:a="http://schemas.openxmlformats.org/drawingml/2006/main"/>
        <a:p xmlns:a="http://schemas.openxmlformats.org/drawingml/2006/main">
          <a:pPr algn="l" eaLnBrk="0"/>
          <a:r>
            <a:rPr lang="en-GB" sz="800" b="0" i="0" u="none" kern="1200" baseline="0">
              <a:solidFill>
                <a:srgbClr val="000000"/>
              </a:solidFill>
              <a:latin typeface="Aptos" panose="020B0004020202020204" pitchFamily="34" charset="0"/>
            </a:rPr>
            <a:t>Source: Omdia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484F23-5DF7-409F-AA71-1614122DB28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8578E213-8DE2-47D2-9004-6F62F414D3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424458-4B4A-4577-BB01-AA8688C40E59}" type="datetimeyyyy">
              <a:rPr lang="en-GB" smtClean="0"/>
              <a:t>2025</a:t>
            </a:fld>
            <a:endParaRPr lang="en-GB" dirty="0"/>
          </a:p>
        </p:txBody>
      </p:sp>
      <p:sp>
        <p:nvSpPr>
          <p:cNvPr id="4" name="Footer Placeholder 3">
            <a:extLst>
              <a:ext uri="{FF2B5EF4-FFF2-40B4-BE49-F238E27FC236}">
                <a16:creationId xmlns:a16="http://schemas.microsoft.com/office/drawing/2014/main" id="{B12222FB-4C8D-4921-9561-7990662F957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2025</a:t>
            </a:r>
          </a:p>
        </p:txBody>
      </p:sp>
      <p:sp>
        <p:nvSpPr>
          <p:cNvPr id="5" name="Slide Number Placeholder 4">
            <a:extLst>
              <a:ext uri="{FF2B5EF4-FFF2-40B4-BE49-F238E27FC236}">
                <a16:creationId xmlns:a16="http://schemas.microsoft.com/office/drawing/2014/main" id="{C3C6AE66-C725-4750-B57B-724BF5C98C1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371DAD-D243-4334-A4EB-FD023C0B7D94}" type="slidenum">
              <a:rPr lang="en-GB" smtClean="0"/>
              <a:t>‹#›</a:t>
            </a:fld>
            <a:endParaRPr lang="en-GB" dirty="0"/>
          </a:p>
        </p:txBody>
      </p:sp>
    </p:spTree>
    <p:extLst>
      <p:ext uri="{BB962C8B-B14F-4D97-AF65-F5344CB8AC3E}">
        <p14:creationId xmlns:p14="http://schemas.microsoft.com/office/powerpoint/2010/main" val="2116111524"/>
      </p:ext>
    </p:extLst>
  </p:cSld>
  <p:clrMap bg1="lt1" tx1="dk1" bg2="lt2" tx2="dk2" accent1="accent1" accent2="accent2" accent3="accent3" accent4="accent4" accent5="accent5" accent6="accent6" hlink="hlink" folHlink="folHlink"/>
  <p:hf sldNum="0" hd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1FA7D-80A2-4FA1-8EA3-E164154B2CC5}" type="datetimeyyyy">
              <a:rPr lang="en-GB" smtClean="0"/>
              <a:t>2025</a:t>
            </a:fld>
            <a:endParaRPr lang="en-GB" dirty="0"/>
          </a:p>
        </p:txBody>
      </p:sp>
      <p:sp>
        <p:nvSpPr>
          <p:cNvPr id="4" name="Slide Image Placeholder 3"/>
          <p:cNvSpPr>
            <a:spLocks noGrp="1" noRot="1" noChangeAspect="1"/>
          </p:cNvSpPr>
          <p:nvPr>
            <p:ph type="sldImg" idx="2"/>
          </p:nvPr>
        </p:nvSpPr>
        <p:spPr>
          <a:xfrm>
            <a:off x="407736" y="458788"/>
            <a:ext cx="6042528" cy="339892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397040" y="4106779"/>
            <a:ext cx="6063920" cy="4578434"/>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2025</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6AA17-6443-4A5C-B72D-23A3C941D7AB}" type="slidenum">
              <a:rPr lang="en-GB" smtClean="0"/>
              <a:t>‹#›</a:t>
            </a:fld>
            <a:endParaRPr lang="en-GB" dirty="0"/>
          </a:p>
        </p:txBody>
      </p:sp>
    </p:spTree>
    <p:extLst>
      <p:ext uri="{BB962C8B-B14F-4D97-AF65-F5344CB8AC3E}">
        <p14:creationId xmlns:p14="http://schemas.microsoft.com/office/powerpoint/2010/main" val="349632728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216000" algn="l" defTabSz="914400" rtl="0" eaLnBrk="1" latinLnBrk="0" hangingPunct="1">
      <a:defRPr sz="1200" kern="1200">
        <a:solidFill>
          <a:schemeClr val="tx1"/>
        </a:solidFill>
        <a:latin typeface="+mn-lt"/>
        <a:ea typeface="+mn-ea"/>
        <a:cs typeface="+mn-cs"/>
      </a:defRPr>
    </a:lvl2pPr>
    <a:lvl3pPr marL="432000" algn="l" defTabSz="914400" rtl="0" eaLnBrk="1" latinLnBrk="0" hangingPunct="1">
      <a:defRPr sz="1200" kern="1200">
        <a:solidFill>
          <a:schemeClr val="tx1"/>
        </a:solidFill>
        <a:latin typeface="+mn-lt"/>
        <a:ea typeface="+mn-ea"/>
        <a:cs typeface="+mn-cs"/>
      </a:defRPr>
    </a:lvl3pPr>
    <a:lvl4pPr marL="648000" algn="l" defTabSz="914400" rtl="0" eaLnBrk="1" latinLnBrk="0" hangingPunct="1">
      <a:defRPr sz="1200" kern="1200">
        <a:solidFill>
          <a:schemeClr val="tx1"/>
        </a:solidFill>
        <a:latin typeface="+mn-lt"/>
        <a:ea typeface="+mn-ea"/>
        <a:cs typeface="+mn-cs"/>
      </a:defRPr>
    </a:lvl4pPr>
    <a:lvl5pPr marL="8640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458788"/>
            <a:ext cx="6042025" cy="33988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6AA17-6443-4A5C-B72D-23A3C941D7AB}" type="slidenum">
              <a:rPr lang="en-GB" smtClean="0"/>
              <a:t>11</a:t>
            </a:fld>
            <a:endParaRPr lang="en-GB" dirty="0"/>
          </a:p>
        </p:txBody>
      </p:sp>
    </p:spTree>
    <p:extLst>
      <p:ext uri="{BB962C8B-B14F-4D97-AF65-F5344CB8AC3E}">
        <p14:creationId xmlns:p14="http://schemas.microsoft.com/office/powerpoint/2010/main" val="13022969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hyperlink" Target="mailto:customersuccess@omdia.com" TargetMode="Externa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9" name="Footer Placeholder 4">
            <a:extLst>
              <a:ext uri="{FF2B5EF4-FFF2-40B4-BE49-F238E27FC236}">
                <a16:creationId xmlns:a16="http://schemas.microsoft.com/office/drawing/2014/main" id="{CE3924CA-29DF-E289-6B37-F98EB2A4D207}"/>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sp>
        <p:nvSpPr>
          <p:cNvPr id="5" name="Title 1">
            <a:extLst>
              <a:ext uri="{FF2B5EF4-FFF2-40B4-BE49-F238E27FC236}">
                <a16:creationId xmlns:a16="http://schemas.microsoft.com/office/drawing/2014/main" id="{34F43E7B-530F-F6A4-91B4-BD21EF395DDE}"/>
              </a:ext>
            </a:extLst>
          </p:cNvPr>
          <p:cNvSpPr>
            <a:spLocks noGrp="1"/>
          </p:cNvSpPr>
          <p:nvPr>
            <p:ph type="title" hasCustomPrompt="1"/>
          </p:nvPr>
        </p:nvSpPr>
        <p:spPr>
          <a:xfrm>
            <a:off x="355599" y="1842875"/>
            <a:ext cx="7593013" cy="2910099"/>
          </a:xfrm>
        </p:spPr>
        <p:txBody>
          <a:bodyPr anchor="ctr">
            <a:noAutofit/>
          </a:bodyPr>
          <a:lstStyle>
            <a:lvl1pPr>
              <a:lnSpc>
                <a:spcPct val="80000"/>
              </a:lnSpc>
              <a:defRPr sz="6000" b="0" i="0" spc="0" baseline="0">
                <a:solidFill>
                  <a:srgbClr val="003CB2"/>
                </a:solidFill>
                <a:latin typeface="Aleo Light" pitchFamily="2" charset="77"/>
              </a:defRPr>
            </a:lvl1pPr>
          </a:lstStyle>
          <a:p>
            <a:r>
              <a:rPr lang="en-US" dirty="0"/>
              <a:t>Click to edit standard presentation title</a:t>
            </a:r>
          </a:p>
        </p:txBody>
      </p:sp>
      <p:pic>
        <p:nvPicPr>
          <p:cNvPr id="2" name="Picture 1">
            <a:extLst>
              <a:ext uri="{FF2B5EF4-FFF2-40B4-BE49-F238E27FC236}">
                <a16:creationId xmlns:a16="http://schemas.microsoft.com/office/drawing/2014/main" id="{5F779E49-5E9C-AC85-224F-DE4A58B0D683}"/>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307975" y="434417"/>
            <a:ext cx="2155656" cy="684558"/>
          </a:xfrm>
          <a:prstGeom prst="rect">
            <a:avLst/>
          </a:prstGeom>
        </p:spPr>
      </p:pic>
      <p:sp>
        <p:nvSpPr>
          <p:cNvPr id="3" name="Text Placeholder 2">
            <a:extLst>
              <a:ext uri="{FF2B5EF4-FFF2-40B4-BE49-F238E27FC236}">
                <a16:creationId xmlns:a16="http://schemas.microsoft.com/office/drawing/2014/main" id="{9E6DEEBE-947F-DFA3-0B25-C31D2BC98D37}"/>
              </a:ext>
            </a:extLst>
          </p:cNvPr>
          <p:cNvSpPr>
            <a:spLocks noGrp="1"/>
          </p:cNvSpPr>
          <p:nvPr>
            <p:ph type="body" sz="quarter" idx="12"/>
          </p:nvPr>
        </p:nvSpPr>
        <p:spPr>
          <a:xfrm>
            <a:off x="355600" y="5602835"/>
            <a:ext cx="3329940" cy="914400"/>
          </a:xfrm>
        </p:spPr>
        <p:txBody>
          <a:bodyPr/>
          <a:lstStyle/>
          <a:p>
            <a:pPr marL="0" indent="0">
              <a:buNone/>
            </a:pPr>
            <a:r>
              <a:rPr lang="en-GB" dirty="0"/>
              <a:t>Analyst’s Name</a:t>
            </a:r>
          </a:p>
          <a:p>
            <a:pPr marL="0" indent="0">
              <a:buNone/>
            </a:pPr>
            <a:r>
              <a:rPr lang="en-GB" dirty="0"/>
              <a:t>Title, Practice</a:t>
            </a:r>
          </a:p>
          <a:p>
            <a:pPr marL="0" indent="0">
              <a:buNone/>
            </a:pPr>
            <a:r>
              <a:rPr lang="en-GB" b="0" u="sng" dirty="0">
                <a:solidFill>
                  <a:schemeClr val="accent1"/>
                </a:solidFill>
              </a:rPr>
              <a:t>askananalyst@omdia.com</a:t>
            </a:r>
          </a:p>
        </p:txBody>
      </p:sp>
    </p:spTree>
    <p:extLst>
      <p:ext uri="{BB962C8B-B14F-4D97-AF65-F5344CB8AC3E}">
        <p14:creationId xmlns:p14="http://schemas.microsoft.com/office/powerpoint/2010/main" val="51174775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s - Horizontal">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EA388C6A-0692-4A21-A456-3C27B1891783}"/>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Content Placeholder 2">
            <a:extLst>
              <a:ext uri="{FF2B5EF4-FFF2-40B4-BE49-F238E27FC236}">
                <a16:creationId xmlns:a16="http://schemas.microsoft.com/office/drawing/2014/main" id="{FCFB497F-B1A8-4992-933E-D4B44415F307}"/>
              </a:ext>
            </a:extLst>
          </p:cNvPr>
          <p:cNvSpPr>
            <a:spLocks noGrp="1"/>
          </p:cNvSpPr>
          <p:nvPr>
            <p:ph idx="11"/>
          </p:nvPr>
        </p:nvSpPr>
        <p:spPr>
          <a:xfrm>
            <a:off x="348314" y="3802942"/>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Placeholder 1">
            <a:extLst>
              <a:ext uri="{FF2B5EF4-FFF2-40B4-BE49-F238E27FC236}">
                <a16:creationId xmlns:a16="http://schemas.microsoft.com/office/drawing/2014/main" id="{1CBE4924-BE30-7254-A30B-A8065A3A97F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51996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ong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FA5E9D3D-E391-43B0-9335-27AB8D181717}"/>
              </a:ext>
            </a:extLst>
          </p:cNvPr>
          <p:cNvSpPr>
            <a:spLocks noGrp="1"/>
          </p:cNvSpPr>
          <p:nvPr>
            <p:ph sz="half" idx="2"/>
          </p:nvPr>
        </p:nvSpPr>
        <p:spPr>
          <a:xfrm>
            <a:off x="8129588" y="476250"/>
            <a:ext cx="3705225" cy="5508625"/>
          </a:xfrm>
          <a:prstGeom prst="rect">
            <a:avLst/>
          </a:prstGeom>
        </p:spPr>
        <p:txBody>
          <a:bodyPr t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Placeholder 1">
            <a:extLst>
              <a:ext uri="{FF2B5EF4-FFF2-40B4-BE49-F238E27FC236}">
                <a16:creationId xmlns:a16="http://schemas.microsoft.com/office/drawing/2014/main" id="{9412406D-D13B-8D1D-3BA5-340BD69A1BCD}"/>
              </a:ext>
            </a:extLst>
          </p:cNvPr>
          <p:cNvSpPr>
            <a:spLocks noGrp="1"/>
          </p:cNvSpPr>
          <p:nvPr>
            <p:ph type="title"/>
          </p:nvPr>
        </p:nvSpPr>
        <p:spPr>
          <a:xfrm>
            <a:off x="348314" y="476250"/>
            <a:ext cx="7600486"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9" name="Content Placeholder 2">
            <a:extLst>
              <a:ext uri="{FF2B5EF4-FFF2-40B4-BE49-F238E27FC236}">
                <a16:creationId xmlns:a16="http://schemas.microsoft.com/office/drawing/2014/main" id="{3289BAA1-9492-5262-04CC-FD1DD769C6F3}"/>
              </a:ext>
            </a:extLst>
          </p:cNvPr>
          <p:cNvSpPr>
            <a:spLocks noGrp="1"/>
          </p:cNvSpPr>
          <p:nvPr>
            <p:ph idx="1"/>
          </p:nvPr>
        </p:nvSpPr>
        <p:spPr>
          <a:xfrm>
            <a:off x="348314" y="1419909"/>
            <a:ext cx="75996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390746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edium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E4477052-1501-4E26-852F-71F0C0E6E944}"/>
              </a:ext>
            </a:extLst>
          </p:cNvPr>
          <p:cNvSpPr>
            <a:spLocks noGrp="1"/>
          </p:cNvSpPr>
          <p:nvPr>
            <p:ph sz="half" idx="2"/>
          </p:nvPr>
        </p:nvSpPr>
        <p:spPr>
          <a:xfrm>
            <a:off x="6188077" y="476250"/>
            <a:ext cx="5646736" cy="5508625"/>
          </a:xfrm>
          <a:prstGeom prst="rect">
            <a:avLst/>
          </a:prstGeom>
        </p:spPr>
        <p:txBody>
          <a:bodyPr/>
          <a:lstStyle>
            <a:lvl1pPr marL="216000" indent="-216000">
              <a:buFont typeface="Calibri" panose="020F050202020403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Placeholder 1">
            <a:extLst>
              <a:ext uri="{FF2B5EF4-FFF2-40B4-BE49-F238E27FC236}">
                <a16:creationId xmlns:a16="http://schemas.microsoft.com/office/drawing/2014/main" id="{31788F59-82C9-5062-E29F-74962262CAC1}"/>
              </a:ext>
            </a:extLst>
          </p:cNvPr>
          <p:cNvSpPr>
            <a:spLocks noGrp="1"/>
          </p:cNvSpPr>
          <p:nvPr>
            <p:ph type="title"/>
          </p:nvPr>
        </p:nvSpPr>
        <p:spPr>
          <a:xfrm>
            <a:off x="348314" y="476250"/>
            <a:ext cx="56484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5" name="Content Placeholder 2">
            <a:extLst>
              <a:ext uri="{FF2B5EF4-FFF2-40B4-BE49-F238E27FC236}">
                <a16:creationId xmlns:a16="http://schemas.microsoft.com/office/drawing/2014/main" id="{06A5CC0F-E306-05B4-78E4-AA128A57F12A}"/>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8792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mall Column and Image">
    <p:spTree>
      <p:nvGrpSpPr>
        <p:cNvPr id="1" name=""/>
        <p:cNvGrpSpPr/>
        <p:nvPr/>
      </p:nvGrpSpPr>
      <p:grpSpPr>
        <a:xfrm>
          <a:off x="0" y="0"/>
          <a:ext cx="0" cy="0"/>
          <a:chOff x="0" y="0"/>
          <a:chExt cx="0" cy="0"/>
        </a:xfrm>
      </p:grpSpPr>
      <p:sp>
        <p:nvSpPr>
          <p:cNvPr id="8" name="Content Placeholder 3">
            <a:extLst>
              <a:ext uri="{FF2B5EF4-FFF2-40B4-BE49-F238E27FC236}">
                <a16:creationId xmlns:a16="http://schemas.microsoft.com/office/drawing/2014/main" id="{0D0E12FD-03AF-4087-AFA2-EA9EE8CFB1A2}"/>
              </a:ext>
            </a:extLst>
          </p:cNvPr>
          <p:cNvSpPr>
            <a:spLocks noGrp="1"/>
          </p:cNvSpPr>
          <p:nvPr>
            <p:ph sz="half" idx="2"/>
          </p:nvPr>
        </p:nvSpPr>
        <p:spPr>
          <a:xfrm>
            <a:off x="4238625" y="476250"/>
            <a:ext cx="7598175" cy="55086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2">
            <a:extLst>
              <a:ext uri="{FF2B5EF4-FFF2-40B4-BE49-F238E27FC236}">
                <a16:creationId xmlns:a16="http://schemas.microsoft.com/office/drawing/2014/main" id="{8FAFF4E0-5C86-12AE-2382-2817358EDF53}"/>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itle Placeholder 1">
            <a:extLst>
              <a:ext uri="{FF2B5EF4-FFF2-40B4-BE49-F238E27FC236}">
                <a16:creationId xmlns:a16="http://schemas.microsoft.com/office/drawing/2014/main" id="{4D35201E-3D50-5C2D-369C-163E9789F7FE}"/>
              </a:ext>
            </a:extLst>
          </p:cNvPr>
          <p:cNvSpPr>
            <a:spLocks noGrp="1"/>
          </p:cNvSpPr>
          <p:nvPr>
            <p:ph type="title"/>
          </p:nvPr>
        </p:nvSpPr>
        <p:spPr>
          <a:xfrm>
            <a:off x="348314" y="476250"/>
            <a:ext cx="370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814259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Columns ">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9D6752F1-DD44-6064-E954-1F249773F056}"/>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6" name="Content Placeholder 2">
            <a:extLst>
              <a:ext uri="{FF2B5EF4-FFF2-40B4-BE49-F238E27FC236}">
                <a16:creationId xmlns:a16="http://schemas.microsoft.com/office/drawing/2014/main" id="{74038C46-1B7F-5C1A-91C4-575D5C407648}"/>
              </a:ext>
            </a:extLst>
          </p:cNvPr>
          <p:cNvSpPr>
            <a:spLocks noGrp="1"/>
          </p:cNvSpPr>
          <p:nvPr>
            <p:ph idx="1"/>
          </p:nvPr>
        </p:nvSpPr>
        <p:spPr>
          <a:xfrm>
            <a:off x="348314"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096966B4-BF13-2584-7087-AF61FF06D2DA}"/>
              </a:ext>
            </a:extLst>
          </p:cNvPr>
          <p:cNvSpPr>
            <a:spLocks noGrp="1"/>
          </p:cNvSpPr>
          <p:nvPr>
            <p:ph idx="10"/>
          </p:nvPr>
        </p:nvSpPr>
        <p:spPr>
          <a:xfrm>
            <a:off x="4242290"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CD6C70AC-AF90-A359-385D-D372D83AC6EC}"/>
              </a:ext>
            </a:extLst>
          </p:cNvPr>
          <p:cNvSpPr>
            <a:spLocks noGrp="1"/>
          </p:cNvSpPr>
          <p:nvPr>
            <p:ph idx="11"/>
          </p:nvPr>
        </p:nvSpPr>
        <p:spPr>
          <a:xfrm>
            <a:off x="8130045" y="1419909"/>
            <a:ext cx="37008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8785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ntents - version 2">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29AF4AA3-BF4E-4E58-A98B-459E5414BF18}"/>
              </a:ext>
            </a:extLst>
          </p:cNvPr>
          <p:cNvSpPr>
            <a:spLocks noGrp="1"/>
          </p:cNvSpPr>
          <p:nvPr>
            <p:ph idx="13"/>
          </p:nvPr>
        </p:nvSpPr>
        <p:spPr>
          <a:xfrm>
            <a:off x="6188075" y="1412875"/>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Content Placeholder 2">
            <a:extLst>
              <a:ext uri="{FF2B5EF4-FFF2-40B4-BE49-F238E27FC236}">
                <a16:creationId xmlns:a16="http://schemas.microsoft.com/office/drawing/2014/main" id="{AE6335D6-10EE-4312-850E-C74CE43D14F8}"/>
              </a:ext>
            </a:extLst>
          </p:cNvPr>
          <p:cNvSpPr>
            <a:spLocks noGrp="1"/>
          </p:cNvSpPr>
          <p:nvPr>
            <p:ph idx="14"/>
          </p:nvPr>
        </p:nvSpPr>
        <p:spPr>
          <a:xfrm>
            <a:off x="6188075" y="3788874"/>
            <a:ext cx="5648229"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Title Placeholder 1">
            <a:extLst>
              <a:ext uri="{FF2B5EF4-FFF2-40B4-BE49-F238E27FC236}">
                <a16:creationId xmlns:a16="http://schemas.microsoft.com/office/drawing/2014/main" id="{1879340F-A91E-793B-DB2C-E6319A106949}"/>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2">
            <a:extLst>
              <a:ext uri="{FF2B5EF4-FFF2-40B4-BE49-F238E27FC236}">
                <a16:creationId xmlns:a16="http://schemas.microsoft.com/office/drawing/2014/main" id="{A2C2C05F-BE7E-FCC8-E4F1-534D47BA6E0D}"/>
              </a:ext>
            </a:extLst>
          </p:cNvPr>
          <p:cNvSpPr>
            <a:spLocks noGrp="1"/>
          </p:cNvSpPr>
          <p:nvPr>
            <p:ph idx="1"/>
          </p:nvPr>
        </p:nvSpPr>
        <p:spPr>
          <a:xfrm>
            <a:off x="348314" y="1419909"/>
            <a:ext cx="5648400" cy="4577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535813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ntents - version 3">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FD2B6EB0-1257-0B88-6CEA-A907F527CBDB}"/>
              </a:ext>
            </a:extLst>
          </p:cNvPr>
          <p:cNvSpPr>
            <a:spLocks noGrp="1"/>
          </p:cNvSpPr>
          <p:nvPr>
            <p:ph idx="15"/>
          </p:nvPr>
        </p:nvSpPr>
        <p:spPr>
          <a:xfrm>
            <a:off x="348314" y="1419909"/>
            <a:ext cx="56484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Title Placeholder 1">
            <a:extLst>
              <a:ext uri="{FF2B5EF4-FFF2-40B4-BE49-F238E27FC236}">
                <a16:creationId xmlns:a16="http://schemas.microsoft.com/office/drawing/2014/main" id="{C25A15FD-FCFE-41A1-C6B5-5CE0B91372C2}"/>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7" name="Content Placeholder 2">
            <a:extLst>
              <a:ext uri="{FF2B5EF4-FFF2-40B4-BE49-F238E27FC236}">
                <a16:creationId xmlns:a16="http://schemas.microsoft.com/office/drawing/2014/main" id="{26B50135-6C53-A72F-F914-BC2FE80FC5BE}"/>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8D553A3B-2E82-66B7-1344-9CE126DC630F}"/>
              </a:ext>
            </a:extLst>
          </p:cNvPr>
          <p:cNvSpPr>
            <a:spLocks noGrp="1"/>
          </p:cNvSpPr>
          <p:nvPr>
            <p:ph idx="13"/>
          </p:nvPr>
        </p:nvSpPr>
        <p:spPr>
          <a:xfrm>
            <a:off x="6188075" y="1412875"/>
            <a:ext cx="5648229" cy="45792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05416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s - version 4">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91222AB4-9340-5454-7108-89E9C3E75E77}"/>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2">
            <a:extLst>
              <a:ext uri="{FF2B5EF4-FFF2-40B4-BE49-F238E27FC236}">
                <a16:creationId xmlns:a16="http://schemas.microsoft.com/office/drawing/2014/main" id="{D430803C-7B10-D218-299D-C6BE2C2AC02D}"/>
              </a:ext>
            </a:extLst>
          </p:cNvPr>
          <p:cNvSpPr>
            <a:spLocks noGrp="1"/>
          </p:cNvSpPr>
          <p:nvPr>
            <p:ph idx="1"/>
          </p:nvPr>
        </p:nvSpPr>
        <p:spPr>
          <a:xfrm>
            <a:off x="348314" y="1419909"/>
            <a:ext cx="11480800" cy="2196000"/>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2B34803A-446A-9522-63F2-BEBAAE518E5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a:extLst>
              <a:ext uri="{FF2B5EF4-FFF2-40B4-BE49-F238E27FC236}">
                <a16:creationId xmlns:a16="http://schemas.microsoft.com/office/drawing/2014/main" id="{109B04A6-5503-A4A1-4CF4-971EF8FA16C5}"/>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0401953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s - version 5">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AAE64EF5-5F1A-0748-C19A-D17FD5B3B8AA}"/>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12">
            <a:extLst>
              <a:ext uri="{FF2B5EF4-FFF2-40B4-BE49-F238E27FC236}">
                <a16:creationId xmlns:a16="http://schemas.microsoft.com/office/drawing/2014/main" id="{D47C667E-1397-1DA9-3B09-017C13575DFE}"/>
              </a:ext>
            </a:extLst>
          </p:cNvPr>
          <p:cNvSpPr>
            <a:spLocks noGrp="1"/>
          </p:cNvSpPr>
          <p:nvPr>
            <p:ph sz="quarter" idx="10"/>
          </p:nvPr>
        </p:nvSpPr>
        <p:spPr>
          <a:xfrm>
            <a:off x="348314"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9CD144C4-8F84-3E49-3D70-373B26E67F70}"/>
              </a:ext>
            </a:extLst>
          </p:cNvPr>
          <p:cNvSpPr>
            <a:spLocks noGrp="1"/>
          </p:cNvSpPr>
          <p:nvPr>
            <p:ph sz="quarter" idx="11"/>
          </p:nvPr>
        </p:nvSpPr>
        <p:spPr>
          <a:xfrm>
            <a:off x="6184900"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Content Placeholder 2">
            <a:extLst>
              <a:ext uri="{FF2B5EF4-FFF2-40B4-BE49-F238E27FC236}">
                <a16:creationId xmlns:a16="http://schemas.microsoft.com/office/drawing/2014/main" id="{0A1A845D-9959-78DB-063F-DF993E4428A4}"/>
              </a:ext>
            </a:extLst>
          </p:cNvPr>
          <p:cNvSpPr>
            <a:spLocks noGrp="1"/>
          </p:cNvSpPr>
          <p:nvPr>
            <p:ph idx="16"/>
          </p:nvPr>
        </p:nvSpPr>
        <p:spPr>
          <a:xfrm>
            <a:off x="348314" y="3777909"/>
            <a:ext cx="11480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754103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s">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EC24616C-D896-B389-2FF8-A59BB8B1091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4" name="Content Placeholder 12">
            <a:extLst>
              <a:ext uri="{FF2B5EF4-FFF2-40B4-BE49-F238E27FC236}">
                <a16:creationId xmlns:a16="http://schemas.microsoft.com/office/drawing/2014/main" id="{2DEA4315-570C-6B44-BDDB-41375F3F5AEB}"/>
              </a:ext>
            </a:extLst>
          </p:cNvPr>
          <p:cNvSpPr>
            <a:spLocks noGrp="1"/>
          </p:cNvSpPr>
          <p:nvPr>
            <p:ph sz="quarter" idx="10"/>
          </p:nvPr>
        </p:nvSpPr>
        <p:spPr>
          <a:xfrm>
            <a:off x="348314"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Content Placeholder 12">
            <a:extLst>
              <a:ext uri="{FF2B5EF4-FFF2-40B4-BE49-F238E27FC236}">
                <a16:creationId xmlns:a16="http://schemas.microsoft.com/office/drawing/2014/main" id="{1D8A4818-0C5C-40B5-49C6-65569B842DC3}"/>
              </a:ext>
            </a:extLst>
          </p:cNvPr>
          <p:cNvSpPr>
            <a:spLocks noGrp="1"/>
          </p:cNvSpPr>
          <p:nvPr>
            <p:ph sz="quarter" idx="11"/>
          </p:nvPr>
        </p:nvSpPr>
        <p:spPr>
          <a:xfrm>
            <a:off x="6184900" y="1419910"/>
            <a:ext cx="5655611" cy="219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2">
            <a:extLst>
              <a:ext uri="{FF2B5EF4-FFF2-40B4-BE49-F238E27FC236}">
                <a16:creationId xmlns:a16="http://schemas.microsoft.com/office/drawing/2014/main" id="{AE0C6272-6D2F-5D5B-9A93-1AC45668F998}"/>
              </a:ext>
            </a:extLst>
          </p:cNvPr>
          <p:cNvSpPr>
            <a:spLocks noGrp="1"/>
          </p:cNvSpPr>
          <p:nvPr>
            <p:ph idx="16"/>
          </p:nvPr>
        </p:nvSpPr>
        <p:spPr>
          <a:xfrm>
            <a:off x="348314" y="3777909"/>
            <a:ext cx="5648400"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222670B-0248-6CAD-DF27-1D8E9B639466}"/>
              </a:ext>
            </a:extLst>
          </p:cNvPr>
          <p:cNvSpPr>
            <a:spLocks noGrp="1"/>
          </p:cNvSpPr>
          <p:nvPr>
            <p:ph idx="14"/>
          </p:nvPr>
        </p:nvSpPr>
        <p:spPr>
          <a:xfrm>
            <a:off x="6188075" y="3777909"/>
            <a:ext cx="5648229" cy="2219666"/>
          </a:xfrm>
          <a:prstGeom prst="rect">
            <a:avLst/>
          </a:prstGeom>
        </p:spPr>
        <p:txBody>
          <a:bodyPr/>
          <a:lstStyle>
            <a:lvl1pPr marL="216000" marR="0" indent="-216000" algn="l" defTabSz="914400" rtl="0" eaLnBrk="1" fontAlgn="auto" latinLnBrk="0" hangingPunct="1">
              <a:lnSpc>
                <a:spcPct val="95000"/>
              </a:lnSpc>
              <a:spcBef>
                <a:spcPts val="300"/>
              </a:spcBef>
              <a:spcAft>
                <a:spcPts val="400"/>
              </a:spcAft>
              <a:buClr>
                <a:srgbClr val="003CB2"/>
              </a:buClr>
              <a:buSzTx/>
              <a:buFont typeface="Arial" panose="020B0604020202020204" pitchFamily="34" charset="0"/>
              <a:buChar char="•"/>
              <a:tabLst/>
              <a:defRPr/>
            </a:lvl1pPr>
            <a:lvl2pPr marL="360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2pPr>
            <a:lvl3pPr marL="504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3pPr>
            <a:lvl4pPr marL="648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4pPr>
            <a:lvl5pPr marL="792000" marR="0" indent="-144000" algn="l" defTabSz="914400" rtl="0" eaLnBrk="1" fontAlgn="auto" latinLnBrk="0" hangingPunct="1">
              <a:lnSpc>
                <a:spcPct val="95000"/>
              </a:lnSpc>
              <a:spcBef>
                <a:spcPts val="300"/>
              </a:spcBef>
              <a:spcAft>
                <a:spcPts val="600"/>
              </a:spcAft>
              <a:buClr>
                <a:srgbClr val="003CB2"/>
              </a:buClr>
              <a:buSzTx/>
              <a:buFont typeface="Aptos" panose="020B0004020202020204" pitchFamily="34" charset="0"/>
              <a:buChar char="–"/>
              <a:tabL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30549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vider slide">
    <p:spTree>
      <p:nvGrpSpPr>
        <p:cNvPr id="1" name=""/>
        <p:cNvGrpSpPr/>
        <p:nvPr/>
      </p:nvGrpSpPr>
      <p:grpSpPr>
        <a:xfrm>
          <a:off x="0" y="0"/>
          <a:ext cx="0" cy="0"/>
          <a:chOff x="0" y="0"/>
          <a:chExt cx="0" cy="0"/>
        </a:xfrm>
      </p:grpSpPr>
      <p:pic>
        <p:nvPicPr>
          <p:cNvPr id="7" name="Picture 6" descr="A blue and white gradient&#10;&#10;AI-generated content may be incorrect.">
            <a:extLst>
              <a:ext uri="{FF2B5EF4-FFF2-40B4-BE49-F238E27FC236}">
                <a16:creationId xmlns:a16="http://schemas.microsoft.com/office/drawing/2014/main" id="{22DF4B53-6F13-8581-4322-0F90C3BB95B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4" name="Slide Number Placeholder 5">
            <a:extLst>
              <a:ext uri="{FF2B5EF4-FFF2-40B4-BE49-F238E27FC236}">
                <a16:creationId xmlns:a16="http://schemas.microsoft.com/office/drawing/2014/main" id="{90161ABE-DDBA-2218-DFEF-30382A269127}"/>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chemeClr val="tx2"/>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endParaRPr>
          </a:p>
        </p:txBody>
      </p:sp>
      <p:sp>
        <p:nvSpPr>
          <p:cNvPr id="25" name="Title 1">
            <a:extLst>
              <a:ext uri="{FF2B5EF4-FFF2-40B4-BE49-F238E27FC236}">
                <a16:creationId xmlns:a16="http://schemas.microsoft.com/office/drawing/2014/main" id="{1DB3B61A-8E15-CC46-AC64-F1708CCCE73B}"/>
              </a:ext>
            </a:extLst>
          </p:cNvPr>
          <p:cNvSpPr>
            <a:spLocks noGrp="1"/>
          </p:cNvSpPr>
          <p:nvPr>
            <p:ph type="title" hasCustomPrompt="1"/>
          </p:nvPr>
        </p:nvSpPr>
        <p:spPr>
          <a:xfrm>
            <a:off x="338139" y="2538782"/>
            <a:ext cx="9436482" cy="1780437"/>
          </a:xfrm>
        </p:spPr>
        <p:txBody>
          <a:bodyPr anchor="t">
            <a:noAutofit/>
          </a:bodyPr>
          <a:lstStyle>
            <a:lvl1pPr>
              <a:lnSpc>
                <a:spcPct val="80000"/>
              </a:lnSpc>
              <a:defRPr sz="6000" b="0" i="0" spc="0" baseline="0">
                <a:solidFill>
                  <a:srgbClr val="003CB2"/>
                </a:solidFill>
                <a:latin typeface="Aleo Light" pitchFamily="2" charset="77"/>
              </a:defRPr>
            </a:lvl1pPr>
          </a:lstStyle>
          <a:p>
            <a:r>
              <a:rPr lang="en-US" dirty="0"/>
              <a:t>Divider slide</a:t>
            </a:r>
          </a:p>
        </p:txBody>
      </p:sp>
      <p:sp>
        <p:nvSpPr>
          <p:cNvPr id="8" name="Footer Placeholder 4">
            <a:extLst>
              <a:ext uri="{FF2B5EF4-FFF2-40B4-BE49-F238E27FC236}">
                <a16:creationId xmlns:a16="http://schemas.microsoft.com/office/drawing/2014/main" id="{754FE4AC-9E24-EB4C-9962-BE7750A9091E}"/>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pic>
        <p:nvPicPr>
          <p:cNvPr id="9" name="Picture 8">
            <a:extLst>
              <a:ext uri="{FF2B5EF4-FFF2-40B4-BE49-F238E27FC236}">
                <a16:creationId xmlns:a16="http://schemas.microsoft.com/office/drawing/2014/main" id="{10F4B9B3-194B-4870-37FD-E6738A72A285}"/>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3" name="Straight Connector 2">
            <a:extLst>
              <a:ext uri="{FF2B5EF4-FFF2-40B4-BE49-F238E27FC236}">
                <a16:creationId xmlns:a16="http://schemas.microsoft.com/office/drawing/2014/main" id="{3BFE5835-1331-C5F2-8297-43D5435E5424}"/>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57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409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98201E-7E81-0F56-A54D-740CE49AEE03}"/>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14448158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pic>
        <p:nvPicPr>
          <p:cNvPr id="6" name="Picture 5" descr="A blue and white gradient&#10;&#10;AI-generated content may be incorrect.">
            <a:extLst>
              <a:ext uri="{FF2B5EF4-FFF2-40B4-BE49-F238E27FC236}">
                <a16:creationId xmlns:a16="http://schemas.microsoft.com/office/drawing/2014/main" id="{048F74A8-710D-A4F3-49D0-65BB7FCDCA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4" name="Slide Number Placeholder 5">
            <a:extLst>
              <a:ext uri="{FF2B5EF4-FFF2-40B4-BE49-F238E27FC236}">
                <a16:creationId xmlns:a16="http://schemas.microsoft.com/office/drawing/2014/main" id="{90161ABE-DDBA-2218-DFEF-30382A269127}"/>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chemeClr val="tx2"/>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chemeClr val="tx2"/>
              </a:solidFill>
              <a:effectLst/>
              <a:uLnTx/>
              <a:uFillTx/>
              <a:latin typeface="Aptos" panose="020B0004020202020204" pitchFamily="34" charset="0"/>
              <a:ea typeface="+mn-ea"/>
              <a:cs typeface="+mn-cs"/>
            </a:endParaRPr>
          </a:p>
        </p:txBody>
      </p:sp>
      <p:sp>
        <p:nvSpPr>
          <p:cNvPr id="25" name="Title 1">
            <a:extLst>
              <a:ext uri="{FF2B5EF4-FFF2-40B4-BE49-F238E27FC236}">
                <a16:creationId xmlns:a16="http://schemas.microsoft.com/office/drawing/2014/main" id="{1DB3B61A-8E15-CC46-AC64-F1708CCCE73B}"/>
              </a:ext>
            </a:extLst>
          </p:cNvPr>
          <p:cNvSpPr>
            <a:spLocks noGrp="1"/>
          </p:cNvSpPr>
          <p:nvPr>
            <p:ph type="title" hasCustomPrompt="1"/>
          </p:nvPr>
        </p:nvSpPr>
        <p:spPr>
          <a:xfrm>
            <a:off x="338139" y="2538782"/>
            <a:ext cx="9436482" cy="1780437"/>
          </a:xfrm>
        </p:spPr>
        <p:txBody>
          <a:bodyPr anchor="t">
            <a:noAutofit/>
          </a:bodyPr>
          <a:lstStyle>
            <a:lvl1pPr>
              <a:lnSpc>
                <a:spcPct val="80000"/>
              </a:lnSpc>
              <a:defRPr sz="6000" b="0" i="0" spc="0" baseline="0">
                <a:solidFill>
                  <a:srgbClr val="003CB2"/>
                </a:solidFill>
                <a:latin typeface="Aleo Light" pitchFamily="2" charset="77"/>
              </a:defRPr>
            </a:lvl1pPr>
          </a:lstStyle>
          <a:p>
            <a:r>
              <a:rPr lang="en-US" dirty="0"/>
              <a:t>Appendix</a:t>
            </a:r>
          </a:p>
        </p:txBody>
      </p:sp>
      <p:sp>
        <p:nvSpPr>
          <p:cNvPr id="7" name="Footer Placeholder 4">
            <a:extLst>
              <a:ext uri="{FF2B5EF4-FFF2-40B4-BE49-F238E27FC236}">
                <a16:creationId xmlns:a16="http://schemas.microsoft.com/office/drawing/2014/main" id="{D204694E-5F94-7E73-17C1-DFC4687D83DC}"/>
              </a:ext>
            </a:extLst>
          </p:cNvPr>
          <p:cNvSpPr txBox="1">
            <a:spLocks/>
          </p:cNvSpPr>
          <p:nvPr userDrawn="1"/>
        </p:nvSpPr>
        <p:spPr>
          <a:xfrm>
            <a:off x="3518016" y="6259022"/>
            <a:ext cx="4511047"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 2025 TechTarget, Inc. or its subsidiaries. All rights reserved.</a:t>
            </a:r>
            <a:endParaRPr lang="en-GB" dirty="0">
              <a:solidFill>
                <a:srgbClr val="002244"/>
              </a:solidFill>
              <a:latin typeface="Aptos" panose="020B0004020202020204" pitchFamily="34" charset="0"/>
            </a:endParaRPr>
          </a:p>
        </p:txBody>
      </p:sp>
      <p:pic>
        <p:nvPicPr>
          <p:cNvPr id="8" name="Picture 7">
            <a:extLst>
              <a:ext uri="{FF2B5EF4-FFF2-40B4-BE49-F238E27FC236}">
                <a16:creationId xmlns:a16="http://schemas.microsoft.com/office/drawing/2014/main" id="{29E89509-E2BC-90F8-477D-709E0F8172D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3" name="Straight Connector 2">
            <a:extLst>
              <a:ext uri="{FF2B5EF4-FFF2-40B4-BE49-F238E27FC236}">
                <a16:creationId xmlns:a16="http://schemas.microsoft.com/office/drawing/2014/main" id="{53AF50FB-7194-3F1B-1597-4AC316D1547D}"/>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63252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Slide">
    <p:spTree>
      <p:nvGrpSpPr>
        <p:cNvPr id="1" name=""/>
        <p:cNvGrpSpPr/>
        <p:nvPr/>
      </p:nvGrpSpPr>
      <p:grpSpPr>
        <a:xfrm>
          <a:off x="0" y="0"/>
          <a:ext cx="0" cy="0"/>
          <a:chOff x="0" y="0"/>
          <a:chExt cx="0" cy="0"/>
        </a:xfrm>
      </p:grpSpPr>
      <p:sp>
        <p:nvSpPr>
          <p:cNvPr id="10" name="Content Placeholder 12">
            <a:extLst>
              <a:ext uri="{FF2B5EF4-FFF2-40B4-BE49-F238E27FC236}">
                <a16:creationId xmlns:a16="http://schemas.microsoft.com/office/drawing/2014/main" id="{3EE18CC7-2617-AD9C-56F0-AE501EF6B411}"/>
              </a:ext>
            </a:extLst>
          </p:cNvPr>
          <p:cNvSpPr>
            <a:spLocks noGrp="1"/>
          </p:cNvSpPr>
          <p:nvPr>
            <p:ph sz="quarter" idx="10"/>
          </p:nvPr>
        </p:nvSpPr>
        <p:spPr>
          <a:xfrm>
            <a:off x="348314" y="1419910"/>
            <a:ext cx="11480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2" name="Title Placeholder 1">
            <a:extLst>
              <a:ext uri="{FF2B5EF4-FFF2-40B4-BE49-F238E27FC236}">
                <a16:creationId xmlns:a16="http://schemas.microsoft.com/office/drawing/2014/main" id="{036C8517-D0E3-E80F-C5C5-CB7149F9B52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42841121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Legal Disclaimer">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24755D-5617-5366-D657-B04DEEA918E8}"/>
              </a:ext>
            </a:extLst>
          </p:cNvPr>
          <p:cNvSpPr txBox="1"/>
          <p:nvPr userDrawn="1"/>
        </p:nvSpPr>
        <p:spPr>
          <a:xfrm>
            <a:off x="256585" y="3884093"/>
            <a:ext cx="7676153" cy="2308324"/>
          </a:xfrm>
          <a:prstGeom prst="rect">
            <a:avLst/>
          </a:prstGeom>
          <a:noFill/>
        </p:spPr>
        <p:txBody>
          <a:bodyPr wrap="square" numCol="3" rtlCol="0" anchor="b">
            <a:spAutoFit/>
          </a:bodyPr>
          <a:lstStyle/>
          <a:p>
            <a:endParaRPr lang="en-US" sz="1200" b="1" dirty="0">
              <a:solidFill>
                <a:schemeClr val="accent1"/>
              </a:solidFill>
              <a:latin typeface="Aptos" panose="020B0004020202020204" pitchFamily="34" charset="0"/>
            </a:endParaRPr>
          </a:p>
          <a:p>
            <a:r>
              <a:rPr lang="en-US" sz="1200" b="1" dirty="0">
                <a:solidFill>
                  <a:srgbClr val="003CB2"/>
                </a:solidFill>
                <a:latin typeface="Aptos" panose="020B0004020202020204" pitchFamily="34" charset="0"/>
              </a:rPr>
              <a:t>Get in touch</a:t>
            </a:r>
          </a:p>
          <a:p>
            <a:r>
              <a:rPr lang="en-US" sz="1200" dirty="0">
                <a:solidFill>
                  <a:srgbClr val="002244"/>
                </a:solidFill>
                <a:latin typeface="Aptos" panose="020B0004020202020204" pitchFamily="34" charset="0"/>
              </a:rPr>
              <a:t>Americas</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rgbClr val="003CB2"/>
                </a:solidFill>
                <a:latin typeface="Aptos" panose="020B0004020202020204" pitchFamily="34" charset="0"/>
              </a:rPr>
              <a:t> </a:t>
            </a:r>
          </a:p>
          <a:p>
            <a:r>
              <a:rPr lang="en-US" sz="1200" dirty="0">
                <a:solidFill>
                  <a:srgbClr val="002244"/>
                </a:solidFill>
                <a:latin typeface="Aptos" panose="020B0004020202020204" pitchFamily="34" charset="0"/>
              </a:rPr>
              <a:t>08:00 – 18:00 GMT -5</a:t>
            </a: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r>
              <a:rPr lang="en-US" sz="1200" dirty="0">
                <a:solidFill>
                  <a:srgbClr val="002244"/>
                </a:solidFill>
                <a:latin typeface="Aptos" panose="020B0004020202020204" pitchFamily="34" charset="0"/>
              </a:rPr>
              <a:t>Europe, Middle East &amp; Africa</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rgbClr val="003CB2"/>
                </a:solidFill>
                <a:latin typeface="Aptos" panose="020B0004020202020204" pitchFamily="34" charset="0"/>
              </a:rPr>
              <a:t> </a:t>
            </a:r>
          </a:p>
          <a:p>
            <a:r>
              <a:rPr lang="en-US" sz="1200" dirty="0">
                <a:solidFill>
                  <a:srgbClr val="002244"/>
                </a:solidFill>
                <a:latin typeface="Aptos" panose="020B0004020202020204" pitchFamily="34" charset="0"/>
              </a:rPr>
              <a:t>8:00 – 18:00 GMT</a:t>
            </a: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endParaRPr lang="en-US" sz="1200" dirty="0">
              <a:solidFill>
                <a:schemeClr val="tx1"/>
              </a:solidFill>
              <a:latin typeface="Aptos" panose="020B0004020202020204" pitchFamily="34" charset="0"/>
            </a:endParaRPr>
          </a:p>
          <a:p>
            <a:r>
              <a:rPr lang="en-US" sz="1200" dirty="0">
                <a:solidFill>
                  <a:srgbClr val="002244"/>
                </a:solidFill>
                <a:latin typeface="Aptos" panose="020B0004020202020204" pitchFamily="34" charset="0"/>
              </a:rPr>
              <a:t>Asia Pacific</a:t>
            </a:r>
          </a:p>
          <a:p>
            <a:r>
              <a:rPr lang="en-US" sz="1200" dirty="0">
                <a:solidFill>
                  <a:srgbClr val="003CB2"/>
                </a:solidFill>
                <a:latin typeface="Aptos" panose="020B0004020202020204" pitchFamily="34" charset="0"/>
                <a:hlinkClick r:id="rId2">
                  <a:extLst>
                    <a:ext uri="{A12FA001-AC4F-418D-AE19-62706E023703}">
                      <ahyp:hlinkClr xmlns:ahyp="http://schemas.microsoft.com/office/drawing/2018/hyperlinkcolor" val="tx"/>
                    </a:ext>
                  </a:extLst>
                </a:hlinkClick>
              </a:rPr>
              <a:t>customersuccess@omdia.com</a:t>
            </a:r>
            <a:r>
              <a:rPr lang="en-US" sz="1200" dirty="0">
                <a:solidFill>
                  <a:schemeClr val="accent1"/>
                </a:solidFill>
                <a:latin typeface="Aptos" panose="020B0004020202020204" pitchFamily="34" charset="0"/>
              </a:rPr>
              <a:t> </a:t>
            </a:r>
          </a:p>
          <a:p>
            <a:r>
              <a:rPr lang="en-US" sz="1200" dirty="0">
                <a:solidFill>
                  <a:srgbClr val="002244"/>
                </a:solidFill>
                <a:latin typeface="Aptos" panose="020B0004020202020204" pitchFamily="34" charset="0"/>
              </a:rPr>
              <a:t>08:00 – 18:00 GMT + 8</a:t>
            </a:r>
          </a:p>
        </p:txBody>
      </p:sp>
      <p:sp>
        <p:nvSpPr>
          <p:cNvPr id="3" name="TextBox 2">
            <a:extLst>
              <a:ext uri="{FF2B5EF4-FFF2-40B4-BE49-F238E27FC236}">
                <a16:creationId xmlns:a16="http://schemas.microsoft.com/office/drawing/2014/main" id="{11C95331-9EA7-DC33-BF10-47D012667644}"/>
              </a:ext>
            </a:extLst>
          </p:cNvPr>
          <p:cNvSpPr txBox="1"/>
          <p:nvPr userDrawn="1"/>
        </p:nvSpPr>
        <p:spPr>
          <a:xfrm>
            <a:off x="256585" y="483116"/>
            <a:ext cx="9635127" cy="3185487"/>
          </a:xfrm>
          <a:prstGeom prst="rect">
            <a:avLst/>
          </a:prstGeom>
          <a:noFill/>
        </p:spPr>
        <p:txBody>
          <a:bodyPr wrap="square" tIns="0" rtlCol="0">
            <a:spAutoFit/>
          </a:bodyPr>
          <a:lstStyle/>
          <a:p>
            <a:r>
              <a:rPr lang="en-US" sz="1200" b="1" dirty="0">
                <a:solidFill>
                  <a:srgbClr val="003CB2"/>
                </a:solidFill>
                <a:latin typeface="Aptos" panose="020B0004020202020204" pitchFamily="34" charset="0"/>
              </a:rPr>
              <a:t>Disclaimer</a:t>
            </a:r>
            <a:br>
              <a:rPr lang="en-US" sz="1200" dirty="0">
                <a:solidFill>
                  <a:schemeClr val="tx1"/>
                </a:solidFill>
                <a:latin typeface="Aptos" panose="020B0004020202020204" pitchFamily="34" charset="0"/>
              </a:rPr>
            </a:br>
            <a:br>
              <a:rPr lang="en-US" sz="1200" dirty="0">
                <a:solidFill>
                  <a:schemeClr val="tx1"/>
                </a:solidFill>
                <a:latin typeface="Aptos" panose="020B0004020202020204" pitchFamily="34" charset="0"/>
              </a:rPr>
            </a:br>
            <a:r>
              <a:rPr lang="en-GB" sz="1200" b="0" i="0" u="none" strike="noStrike" dirty="0">
                <a:solidFill>
                  <a:srgbClr val="002244"/>
                </a:solidFill>
                <a:effectLst/>
                <a:latin typeface="Aptos" panose="020B0004020202020204" pitchFamily="34" charset="0"/>
              </a:rPr>
              <a:t>The Omdia research, data and information referenced herein (the “Omdia Materials”) are the copyrighted property of TechTarget, Inc. and its subsidiaries or affiliates (together “Informa TechTarget”) or its third party data providers and represent data, research, opinions, or viewpoints published by Informa TechTarget, and are not representations of fact.</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The Omdia Materials reflect information and opinions from the original publication date and not from the date of this document. The information and opinions expressed in the Omdia Materials are subject to change without notice and Informa TechTarget does not have any duty or responsibility to update the Omdia Materials or this publication as a result. </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Omdia Materials are delivered on an “as-is” and “as-available” basis. No representation or warranty, express or implied, is made as to the fairness, accuracy, completeness, or correctness of the information, opinions, and conclusions contained in Omdia Materials. </a:t>
            </a:r>
          </a:p>
          <a:p>
            <a:endParaRPr lang="en-GB" sz="1200" b="0" i="0" u="none" strike="noStrike" dirty="0">
              <a:solidFill>
                <a:srgbClr val="002244"/>
              </a:solidFill>
              <a:effectLst/>
              <a:latin typeface="Aptos" panose="020B0004020202020204" pitchFamily="34" charset="0"/>
            </a:endParaRPr>
          </a:p>
          <a:p>
            <a:r>
              <a:rPr lang="en-GB" sz="1200" b="0" i="0" u="none" strike="noStrike" dirty="0">
                <a:solidFill>
                  <a:srgbClr val="002244"/>
                </a:solidFill>
                <a:effectLst/>
                <a:latin typeface="Aptos" panose="020B0004020202020204" pitchFamily="34" charset="0"/>
              </a:rPr>
              <a:t>To the maximum extent permitted by law, Informa TechTarget and its affiliates, officers, directors, employees, agents, and third party data providers disclaim any liability (including, without limitation, any liability arising from fault or negligence) as to the accuracy or completeness or use of the Omdia Materials. Informa TechTarget will not, under any circumstance whatsoever, be liable for any trading, investment, commercial, or other decisions based on or made in reliance of the Omdia Materials</a:t>
            </a:r>
            <a:r>
              <a:rPr lang="en-MY" sz="1200" b="0" i="0" u="none" strike="noStrike" dirty="0">
                <a:solidFill>
                  <a:srgbClr val="002244"/>
                </a:solidFill>
                <a:effectLst/>
                <a:latin typeface="Aptos" panose="020B0004020202020204" pitchFamily="34" charset="0"/>
              </a:rPr>
              <a:t>.</a:t>
            </a:r>
            <a:endParaRPr lang="en-GB" sz="1200" dirty="0">
              <a:solidFill>
                <a:srgbClr val="002244"/>
              </a:solidFill>
              <a:latin typeface="Aptos" panose="020B0004020202020204" pitchFamily="34" charset="0"/>
            </a:endParaRPr>
          </a:p>
        </p:txBody>
      </p:sp>
    </p:spTree>
    <p:extLst>
      <p:ext uri="{BB962C8B-B14F-4D97-AF65-F5344CB8AC3E}">
        <p14:creationId xmlns:p14="http://schemas.microsoft.com/office/powerpoint/2010/main" val="4887181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able of Contents - One Column">
    <p:bg>
      <p:bgPr>
        <a:blipFill dpi="0" rotWithShape="1">
          <a:blip r:embed="rId2">
            <a:alphaModFix amt="3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8BB78D-AEEB-DEC9-569A-79A415181A75}"/>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
        <p:nvSpPr>
          <p:cNvPr id="6" name="Text Placeholder 6">
            <a:extLst>
              <a:ext uri="{FF2B5EF4-FFF2-40B4-BE49-F238E27FC236}">
                <a16:creationId xmlns:a16="http://schemas.microsoft.com/office/drawing/2014/main" id="{C02063B1-4165-8244-E7A6-0D5B5FB7E308}"/>
              </a:ext>
            </a:extLst>
          </p:cNvPr>
          <p:cNvSpPr>
            <a:spLocks noGrp="1"/>
          </p:cNvSpPr>
          <p:nvPr>
            <p:ph type="body" sz="quarter" idx="14" hasCustomPrompt="1"/>
          </p:nvPr>
        </p:nvSpPr>
        <p:spPr>
          <a:xfrm>
            <a:off x="348314" y="1419907"/>
            <a:ext cx="11480400" cy="4577668"/>
          </a:xfrm>
          <a:prstGeom prst="rect">
            <a:avLst/>
          </a:prstGeom>
        </p:spPr>
        <p:txBody>
          <a:bodyPr tIns="72000" numCol="1"/>
          <a:lstStyle>
            <a:lvl1pPr marL="215900" marR="0" indent="-215900" algn="l" defTabSz="914400" rtl="0" eaLnBrk="1" fontAlgn="auto" latinLnBrk="0" hangingPunct="1">
              <a:lnSpc>
                <a:spcPct val="100000"/>
              </a:lnSpc>
              <a:spcBef>
                <a:spcPts val="1700"/>
              </a:spcBef>
              <a:spcAft>
                <a:spcPts val="0"/>
              </a:spcAft>
              <a:buClr>
                <a:schemeClr val="accent1"/>
              </a:buClr>
              <a:buSzTx/>
              <a:buFont typeface="Calibri" panose="020F0502020204030204" pitchFamily="34" charset="0"/>
              <a:buChar char="•"/>
              <a:tabLst>
                <a:tab pos="10972800" algn="r"/>
              </a:tabLst>
              <a:defRPr sz="1200" b="0">
                <a:solidFill>
                  <a:schemeClr val="tx1"/>
                </a:solidFill>
              </a:defRPr>
            </a:lvl1pPr>
            <a:lvl2pPr marL="360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10972800" algn="r"/>
              </a:tabLst>
              <a:defRPr sz="1200">
                <a:solidFill>
                  <a:schemeClr val="tx1"/>
                </a:solidFill>
              </a:defRPr>
            </a:lvl2pPr>
            <a:lvl3pPr marL="504000" marR="0" indent="-144000" algn="l" defTabSz="941388" rtl="0" eaLnBrk="1" fontAlgn="auto" latinLnBrk="0" hangingPunct="1">
              <a:lnSpc>
                <a:spcPct val="100000"/>
              </a:lnSpc>
              <a:spcBef>
                <a:spcPts val="0"/>
              </a:spcBef>
              <a:spcAft>
                <a:spcPts val="0"/>
              </a:spcAft>
              <a:buClr>
                <a:schemeClr val="accent1"/>
              </a:buClr>
              <a:buSzTx/>
              <a:buFont typeface="Calibri" panose="020F0502020204030204" pitchFamily="34" charset="0"/>
              <a:buChar char="–"/>
              <a:tabLst>
                <a:tab pos="10972800" algn="r"/>
              </a:tabLst>
              <a:defRPr sz="1200">
                <a:solidFill>
                  <a:schemeClr val="tx1"/>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Tree>
    <p:extLst>
      <p:ext uri="{BB962C8B-B14F-4D97-AF65-F5344CB8AC3E}">
        <p14:creationId xmlns:p14="http://schemas.microsoft.com/office/powerpoint/2010/main" val="2427904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 One Column">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8BB78D-AEEB-DEC9-569A-79A415181A75}"/>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dirty="0"/>
              <a:t>Contents</a:t>
            </a:r>
            <a:endParaRPr lang="en-GB" dirty="0"/>
          </a:p>
        </p:txBody>
      </p:sp>
      <p:sp>
        <p:nvSpPr>
          <p:cNvPr id="3" name="Text Placeholder 6">
            <a:extLst>
              <a:ext uri="{FF2B5EF4-FFF2-40B4-BE49-F238E27FC236}">
                <a16:creationId xmlns:a16="http://schemas.microsoft.com/office/drawing/2014/main" id="{6EAB8A3E-6336-8B27-A565-D1625BD4FB65}"/>
              </a:ext>
            </a:extLst>
          </p:cNvPr>
          <p:cNvSpPr>
            <a:spLocks noGrp="1"/>
          </p:cNvSpPr>
          <p:nvPr>
            <p:ph type="body" sz="quarter" idx="13" hasCustomPrompt="1"/>
          </p:nvPr>
        </p:nvSpPr>
        <p:spPr>
          <a:xfrm>
            <a:off x="348314" y="1419907"/>
            <a:ext cx="11480400" cy="4572001"/>
          </a:xfrm>
          <a:prstGeom prst="rect">
            <a:avLst/>
          </a:prstGeom>
        </p:spPr>
        <p:txBody>
          <a:bodyPr tIns="72000" numCol="1" spcCol="396000"/>
          <a:lstStyle>
            <a:lvl1pPr marL="215900" marR="0" indent="-215900" algn="l" defTabSz="914400" rtl="0" eaLnBrk="1" fontAlgn="auto" latinLnBrk="0" hangingPunct="1">
              <a:lnSpc>
                <a:spcPct val="100000"/>
              </a:lnSpc>
              <a:spcBef>
                <a:spcPts val="1700"/>
              </a:spcBef>
              <a:spcAft>
                <a:spcPts val="0"/>
              </a:spcAft>
              <a:buClr>
                <a:srgbClr val="003CB2"/>
              </a:buClr>
              <a:buSzTx/>
              <a:buFont typeface="Arial" panose="020B0604020202020204" pitchFamily="34" charset="0"/>
              <a:buChar char="•"/>
              <a:tabLst>
                <a:tab pos="5029200" algn="r"/>
              </a:tabLst>
              <a:defRPr sz="1200" b="0">
                <a:solidFill>
                  <a:srgbClr val="002244"/>
                </a:solidFill>
              </a:defRPr>
            </a:lvl1pPr>
            <a:lvl2pPr marL="360000" marR="0" indent="-144000" algn="l" defTabSz="914400"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2pPr>
            <a:lvl3pPr marL="504000" marR="0" indent="-144000" algn="l" defTabSz="941388"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Tree>
    <p:extLst>
      <p:ext uri="{BB962C8B-B14F-4D97-AF65-F5344CB8AC3E}">
        <p14:creationId xmlns:p14="http://schemas.microsoft.com/office/powerpoint/2010/main" val="2421146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 Two Column">
    <p:spTree>
      <p:nvGrpSpPr>
        <p:cNvPr id="1" name=""/>
        <p:cNvGrpSpPr/>
        <p:nvPr/>
      </p:nvGrpSpPr>
      <p:grpSpPr>
        <a:xfrm>
          <a:off x="0" y="0"/>
          <a:ext cx="0" cy="0"/>
          <a:chOff x="0" y="0"/>
          <a:chExt cx="0" cy="0"/>
        </a:xfrm>
      </p:grpSpPr>
      <p:sp>
        <p:nvSpPr>
          <p:cNvPr id="4" name="Text Placeholder 6">
            <a:extLst>
              <a:ext uri="{FF2B5EF4-FFF2-40B4-BE49-F238E27FC236}">
                <a16:creationId xmlns:a16="http://schemas.microsoft.com/office/drawing/2014/main" id="{B0343F1F-042F-7000-4A7D-4687BB5FA694}"/>
              </a:ext>
            </a:extLst>
          </p:cNvPr>
          <p:cNvSpPr>
            <a:spLocks noGrp="1"/>
          </p:cNvSpPr>
          <p:nvPr>
            <p:ph type="body" sz="quarter" idx="13" hasCustomPrompt="1"/>
          </p:nvPr>
        </p:nvSpPr>
        <p:spPr>
          <a:xfrm>
            <a:off x="348314" y="1419907"/>
            <a:ext cx="11480400" cy="4572001"/>
          </a:xfrm>
          <a:prstGeom prst="rect">
            <a:avLst/>
          </a:prstGeom>
        </p:spPr>
        <p:txBody>
          <a:bodyPr tIns="72000" numCol="2" spcCol="396000"/>
          <a:lstStyle>
            <a:lvl1pPr marL="215900" marR="0" indent="-215900" algn="l" defTabSz="914400" rtl="0" eaLnBrk="1" fontAlgn="auto" latinLnBrk="0" hangingPunct="1">
              <a:lnSpc>
                <a:spcPct val="100000"/>
              </a:lnSpc>
              <a:spcBef>
                <a:spcPts val="1700"/>
              </a:spcBef>
              <a:spcAft>
                <a:spcPts val="0"/>
              </a:spcAft>
              <a:buClr>
                <a:srgbClr val="003CB2"/>
              </a:buClr>
              <a:buSzTx/>
              <a:buFont typeface="Arial" panose="020B0604020202020204" pitchFamily="34" charset="0"/>
              <a:buChar char="•"/>
              <a:tabLst>
                <a:tab pos="5029200" algn="r"/>
              </a:tabLst>
              <a:defRPr sz="1200" b="0">
                <a:solidFill>
                  <a:srgbClr val="002244"/>
                </a:solidFill>
              </a:defRPr>
            </a:lvl1pPr>
            <a:lvl2pPr marL="360000" marR="0" indent="-144000" algn="l" defTabSz="914400"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2pPr>
            <a:lvl3pPr marL="504000" marR="0" indent="-144000" algn="l" defTabSz="941388" rtl="0" eaLnBrk="1" fontAlgn="auto" latinLnBrk="0" hangingPunct="1">
              <a:lnSpc>
                <a:spcPct val="100000"/>
              </a:lnSpc>
              <a:spcBef>
                <a:spcPts val="0"/>
              </a:spcBef>
              <a:spcAft>
                <a:spcPts val="0"/>
              </a:spcAft>
              <a:buClr>
                <a:srgbClr val="003CB2"/>
              </a:buClr>
              <a:buSzTx/>
              <a:buFont typeface="Aptos" panose="020B0004020202020204" pitchFamily="34" charset="0"/>
              <a:buChar char="–"/>
              <a:tabLst>
                <a:tab pos="5029200" algn="r"/>
              </a:tabLst>
              <a:defRPr sz="1200">
                <a:solidFill>
                  <a:srgbClr val="002244"/>
                </a:solidFill>
              </a:defRPr>
            </a:lvl3pPr>
            <a:lvl4pPr marL="252000" indent="-108000">
              <a:lnSpc>
                <a:spcPct val="100000"/>
              </a:lnSpc>
              <a:defRPr sz="1200">
                <a:solidFill>
                  <a:schemeClr val="tx1"/>
                </a:solidFill>
              </a:defRPr>
            </a:lvl4pPr>
            <a:lvl5pPr marL="360000" indent="-108000">
              <a:lnSpc>
                <a:spcPct val="100000"/>
              </a:lnSpc>
              <a:defRPr sz="1200">
                <a:solidFill>
                  <a:schemeClr val="tx1"/>
                </a:solidFill>
              </a:defRPr>
            </a:lvl5pPr>
          </a:lstStyle>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endParaRPr lang="en-GB" b="0" dirty="0"/>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0"/>
            <a:r>
              <a:rPr lang="en-GB" b="0" dirty="0"/>
              <a:t>Contents	xx</a:t>
            </a:r>
          </a:p>
          <a:p>
            <a:pPr lvl="1"/>
            <a:r>
              <a:rPr lang="en-GB" b="0" dirty="0"/>
              <a:t>Contents	xx</a:t>
            </a:r>
          </a:p>
          <a:p>
            <a:pPr lvl="1"/>
            <a:r>
              <a:rPr lang="en-GB" b="0" dirty="0"/>
              <a:t>Contents	xx</a:t>
            </a:r>
          </a:p>
          <a:p>
            <a:pPr lvl="2"/>
            <a:r>
              <a:rPr lang="en-GB" b="0" dirty="0"/>
              <a:t>Contents	xx</a:t>
            </a:r>
          </a:p>
          <a:p>
            <a:pPr lvl="2"/>
            <a:r>
              <a:rPr lang="en-GB" b="0" dirty="0"/>
              <a:t>Contents	xx</a:t>
            </a:r>
          </a:p>
          <a:p>
            <a:pPr lvl="2"/>
            <a:endParaRPr lang="en-GB" dirty="0"/>
          </a:p>
        </p:txBody>
      </p:sp>
      <p:sp>
        <p:nvSpPr>
          <p:cNvPr id="2" name="Title Placeholder 1">
            <a:extLst>
              <a:ext uri="{FF2B5EF4-FFF2-40B4-BE49-F238E27FC236}">
                <a16:creationId xmlns:a16="http://schemas.microsoft.com/office/drawing/2014/main" id="{5957B806-2CAB-DB3D-63A7-EEBBC5135202}"/>
              </a:ext>
            </a:extLst>
          </p:cNvPr>
          <p:cNvSpPr>
            <a:spLocks noGrp="1"/>
          </p:cNvSpPr>
          <p:nvPr>
            <p:ph type="title" hasCustomPrompt="1"/>
          </p:nvPr>
        </p:nvSpPr>
        <p:spPr>
          <a:xfrm>
            <a:off x="348314" y="476250"/>
            <a:ext cx="11480800" cy="684214"/>
          </a:xfrm>
          <a:prstGeom prst="rect">
            <a:avLst/>
          </a:prstGeom>
        </p:spPr>
        <p:txBody>
          <a:bodyPr vert="horz" lIns="0" tIns="0" rIns="0" bIns="0" rtlCol="0" anchor="t" anchorCtr="0">
            <a:noAutofit/>
          </a:bodyPr>
          <a:lstStyle>
            <a:lvl1pPr>
              <a:defRPr/>
            </a:lvl1pPr>
          </a:lstStyle>
          <a:p>
            <a:r>
              <a:rPr lang="en-US"/>
              <a:t>Contents</a:t>
            </a:r>
            <a:endParaRPr lang="en-GB"/>
          </a:p>
        </p:txBody>
      </p:sp>
    </p:spTree>
    <p:extLst>
      <p:ext uri="{BB962C8B-B14F-4D97-AF65-F5344CB8AC3E}">
        <p14:creationId xmlns:p14="http://schemas.microsoft.com/office/powerpoint/2010/main" val="1384120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12">
            <a:extLst>
              <a:ext uri="{FF2B5EF4-FFF2-40B4-BE49-F238E27FC236}">
                <a16:creationId xmlns:a16="http://schemas.microsoft.com/office/drawing/2014/main" id="{3EE18CC7-2617-AD9C-56F0-AE501EF6B411}"/>
              </a:ext>
            </a:extLst>
          </p:cNvPr>
          <p:cNvSpPr>
            <a:spLocks noGrp="1"/>
          </p:cNvSpPr>
          <p:nvPr>
            <p:ph sz="quarter" idx="10"/>
          </p:nvPr>
        </p:nvSpPr>
        <p:spPr>
          <a:xfrm>
            <a:off x="348314" y="1419910"/>
            <a:ext cx="11480800"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2" name="Title Placeholder 1">
            <a:extLst>
              <a:ext uri="{FF2B5EF4-FFF2-40B4-BE49-F238E27FC236}">
                <a16:creationId xmlns:a16="http://schemas.microsoft.com/office/drawing/2014/main" id="{036C8517-D0E3-E80F-C5C5-CB7149F9B520}"/>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143637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42826192-6EF0-434F-97E7-2C81FB49C31D}"/>
              </a:ext>
            </a:extLst>
          </p:cNvPr>
          <p:cNvSpPr>
            <a:spLocks noGrp="1"/>
          </p:cNvSpPr>
          <p:nvPr>
            <p:ph type="pic" sz="quarter" idx="13"/>
          </p:nvPr>
        </p:nvSpPr>
        <p:spPr>
          <a:xfrm>
            <a:off x="348314" y="1419909"/>
            <a:ext cx="11480400" cy="4572000"/>
          </a:xfrm>
          <a:prstGeom prst="rect">
            <a:avLst/>
          </a:prstGeom>
        </p:spPr>
        <p:txBody>
          <a:bodyPr/>
          <a:lstStyle>
            <a:lvl1pPr marL="0" indent="0">
              <a:buNone/>
              <a:defRPr/>
            </a:lvl1pPr>
          </a:lstStyle>
          <a:p>
            <a:r>
              <a:rPr lang="en-US" dirty="0"/>
              <a:t>Click icon to add picture</a:t>
            </a:r>
            <a:endParaRPr lang="en-GB" dirty="0"/>
          </a:p>
        </p:txBody>
      </p:sp>
      <p:sp>
        <p:nvSpPr>
          <p:cNvPr id="2" name="Title Placeholder 1">
            <a:extLst>
              <a:ext uri="{FF2B5EF4-FFF2-40B4-BE49-F238E27FC236}">
                <a16:creationId xmlns:a16="http://schemas.microsoft.com/office/drawing/2014/main" id="{5A0179D3-73E6-6588-C5D0-B120EA2BDDEB}"/>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79780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9194FFAD-5375-4C7F-9939-52C9F0D52544}"/>
              </a:ext>
            </a:extLst>
          </p:cNvPr>
          <p:cNvSpPr>
            <a:spLocks noGrp="1"/>
          </p:cNvSpPr>
          <p:nvPr>
            <p:ph type="tbl" sz="quarter" idx="17"/>
          </p:nvPr>
        </p:nvSpPr>
        <p:spPr>
          <a:xfrm>
            <a:off x="348314" y="1418921"/>
            <a:ext cx="11479213" cy="4583678"/>
          </a:xfrm>
        </p:spPr>
        <p:txBody>
          <a:bodyPr/>
          <a:lstStyle>
            <a:lvl1pPr marL="0" indent="0">
              <a:buNone/>
              <a:defRPr/>
            </a:lvl1pPr>
          </a:lstStyle>
          <a:p>
            <a:r>
              <a:rPr lang="en-US" dirty="0"/>
              <a:t>Click icon to add table</a:t>
            </a:r>
            <a:endParaRPr lang="en-GB" dirty="0"/>
          </a:p>
        </p:txBody>
      </p:sp>
      <p:sp>
        <p:nvSpPr>
          <p:cNvPr id="3" name="Title Placeholder 1">
            <a:extLst>
              <a:ext uri="{FF2B5EF4-FFF2-40B4-BE49-F238E27FC236}">
                <a16:creationId xmlns:a16="http://schemas.microsoft.com/office/drawing/2014/main" id="{FBE86F77-8F63-93E4-66C9-FE2496CB1D9E}"/>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Tree>
    <p:extLst>
      <p:ext uri="{BB962C8B-B14F-4D97-AF65-F5344CB8AC3E}">
        <p14:creationId xmlns:p14="http://schemas.microsoft.com/office/powerpoint/2010/main" val="279152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 One Title">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BDE711-2F60-F8AC-B7DA-EFF97C206C9D}"/>
              </a:ext>
            </a:extLst>
          </p:cNvPr>
          <p:cNvSpPr>
            <a:spLocks noGrp="1"/>
          </p:cNvSpPr>
          <p:nvPr>
            <p:ph type="title"/>
          </p:nvPr>
        </p:nvSpPr>
        <p:spPr>
          <a:xfrm>
            <a:off x="348314" y="476250"/>
            <a:ext cx="11480800" cy="684214"/>
          </a:xfrm>
          <a:prstGeom prst="rect">
            <a:avLst/>
          </a:prstGeom>
        </p:spPr>
        <p:txBody>
          <a:bodyPr vert="horz" lIns="0" tIns="0" rIns="0" bIns="0" rtlCol="0" anchor="t" anchorCtr="0">
            <a:noAutofit/>
          </a:bodyPr>
          <a:lstStyle/>
          <a:p>
            <a:r>
              <a:rPr lang="en-US"/>
              <a:t>Click to edit Master title style</a:t>
            </a:r>
            <a:endParaRPr lang="en-GB"/>
          </a:p>
        </p:txBody>
      </p:sp>
      <p:sp>
        <p:nvSpPr>
          <p:cNvPr id="5" name="Content Placeholder 12">
            <a:extLst>
              <a:ext uri="{FF2B5EF4-FFF2-40B4-BE49-F238E27FC236}">
                <a16:creationId xmlns:a16="http://schemas.microsoft.com/office/drawing/2014/main" id="{B459BF06-05D7-F36E-7F15-3CC62F57977B}"/>
              </a:ext>
            </a:extLst>
          </p:cNvPr>
          <p:cNvSpPr>
            <a:spLocks noGrp="1"/>
          </p:cNvSpPr>
          <p:nvPr>
            <p:ph sz="quarter" idx="10"/>
          </p:nvPr>
        </p:nvSpPr>
        <p:spPr>
          <a:xfrm>
            <a:off x="348314" y="1419910"/>
            <a:ext cx="5655611"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Content Placeholder 12">
            <a:extLst>
              <a:ext uri="{FF2B5EF4-FFF2-40B4-BE49-F238E27FC236}">
                <a16:creationId xmlns:a16="http://schemas.microsoft.com/office/drawing/2014/main" id="{2EF11368-C9D4-63F2-75C4-5A0420F34CE9}"/>
              </a:ext>
            </a:extLst>
          </p:cNvPr>
          <p:cNvSpPr>
            <a:spLocks noGrp="1"/>
          </p:cNvSpPr>
          <p:nvPr>
            <p:ph sz="quarter" idx="11"/>
          </p:nvPr>
        </p:nvSpPr>
        <p:spPr>
          <a:xfrm>
            <a:off x="6184900" y="1419910"/>
            <a:ext cx="5655611"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Tree>
    <p:extLst>
      <p:ext uri="{BB962C8B-B14F-4D97-AF65-F5344CB8AC3E}">
        <p14:creationId xmlns:p14="http://schemas.microsoft.com/office/powerpoint/2010/main" val="25366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Two Title">
    <p:spTree>
      <p:nvGrpSpPr>
        <p:cNvPr id="1" name=""/>
        <p:cNvGrpSpPr/>
        <p:nvPr/>
      </p:nvGrpSpPr>
      <p:grpSpPr>
        <a:xfrm>
          <a:off x="0" y="0"/>
          <a:ext cx="0" cy="0"/>
          <a:chOff x="0" y="0"/>
          <a:chExt cx="0" cy="0"/>
        </a:xfrm>
      </p:grpSpPr>
      <p:sp>
        <p:nvSpPr>
          <p:cNvPr id="15" name="Text Placeholder 5">
            <a:extLst>
              <a:ext uri="{FF2B5EF4-FFF2-40B4-BE49-F238E27FC236}">
                <a16:creationId xmlns:a16="http://schemas.microsoft.com/office/drawing/2014/main" id="{490D6FB7-0622-72A4-FE04-61E5048FBCC8}"/>
              </a:ext>
            </a:extLst>
          </p:cNvPr>
          <p:cNvSpPr>
            <a:spLocks noGrp="1"/>
          </p:cNvSpPr>
          <p:nvPr>
            <p:ph type="body" sz="quarter" idx="13"/>
          </p:nvPr>
        </p:nvSpPr>
        <p:spPr>
          <a:xfrm>
            <a:off x="6192494" y="476296"/>
            <a:ext cx="5642319" cy="684000"/>
          </a:xfrm>
          <a:prstGeom prst="rect">
            <a:avLst/>
          </a:prstGeom>
        </p:spPr>
        <p:txBody>
          <a:bodyPr tIns="0"/>
          <a:lstStyle>
            <a:lvl1pPr marL="0" indent="0">
              <a:lnSpc>
                <a:spcPct val="85000"/>
              </a:lnSpc>
              <a:spcBef>
                <a:spcPts val="0"/>
              </a:spcBef>
              <a:buNone/>
              <a:defRPr sz="2800" b="1" spc="-20" baseline="0">
                <a:solidFill>
                  <a:srgbClr val="002244"/>
                </a:solidFill>
                <a:latin typeface="Aleo Medium" pitchFamily="2" charset="0"/>
              </a:defRPr>
            </a:lvl1pPr>
          </a:lstStyle>
          <a:p>
            <a:pPr lvl="0"/>
            <a:r>
              <a:rPr lang="en-US" dirty="0"/>
              <a:t>Click to edit Master text styles</a:t>
            </a:r>
          </a:p>
        </p:txBody>
      </p:sp>
      <p:sp>
        <p:nvSpPr>
          <p:cNvPr id="3" name="Title Placeholder 1">
            <a:extLst>
              <a:ext uri="{FF2B5EF4-FFF2-40B4-BE49-F238E27FC236}">
                <a16:creationId xmlns:a16="http://schemas.microsoft.com/office/drawing/2014/main" id="{711A7A63-A2AC-B922-2701-B56FB7CD4DB0}"/>
              </a:ext>
            </a:extLst>
          </p:cNvPr>
          <p:cNvSpPr>
            <a:spLocks noGrp="1"/>
          </p:cNvSpPr>
          <p:nvPr>
            <p:ph type="title"/>
          </p:nvPr>
        </p:nvSpPr>
        <p:spPr>
          <a:xfrm>
            <a:off x="348314" y="476250"/>
            <a:ext cx="5655611"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4" name="Content Placeholder 12">
            <a:extLst>
              <a:ext uri="{FF2B5EF4-FFF2-40B4-BE49-F238E27FC236}">
                <a16:creationId xmlns:a16="http://schemas.microsoft.com/office/drawing/2014/main" id="{CA803BEC-197C-C066-252E-C664D1F6C873}"/>
              </a:ext>
            </a:extLst>
          </p:cNvPr>
          <p:cNvSpPr>
            <a:spLocks noGrp="1"/>
          </p:cNvSpPr>
          <p:nvPr>
            <p:ph sz="quarter" idx="10"/>
          </p:nvPr>
        </p:nvSpPr>
        <p:spPr>
          <a:xfrm>
            <a:off x="348314" y="1419910"/>
            <a:ext cx="5655611" cy="4572000"/>
          </a:xfrm>
        </p:spPr>
        <p:txBody>
          <a:bodyPr/>
          <a:lstStyle>
            <a:lvl1pPr marL="216000" indent="-216000">
              <a:buClr>
                <a:srgbClr val="003CB2"/>
              </a:buClr>
              <a:buFont typeface="Arial" panose="020B0604020202020204" pitchFamily="34" charset="0"/>
              <a:buChar char="•"/>
              <a:defRPr>
                <a:solidFill>
                  <a:srgbClr val="002244"/>
                </a:solidFill>
              </a:defRPr>
            </a:lvl1pPr>
            <a:lvl2pPr marL="360000" indent="-144000">
              <a:buClr>
                <a:srgbClr val="003CB2"/>
              </a:buClr>
              <a:buFont typeface="Aptos" panose="020B0004020202020204" pitchFamily="34" charset="0"/>
              <a:buChar char="–"/>
              <a:defRPr>
                <a:solidFill>
                  <a:srgbClr val="002244"/>
                </a:solidFill>
              </a:defRPr>
            </a:lvl2pPr>
            <a:lvl3pPr marL="504000" indent="-144000">
              <a:buClr>
                <a:srgbClr val="003CB2"/>
              </a:buClr>
              <a:buFont typeface="Aptos" panose="020B0004020202020204" pitchFamily="34" charset="0"/>
              <a:buChar char="–"/>
              <a:defRPr>
                <a:solidFill>
                  <a:srgbClr val="002244"/>
                </a:solidFill>
              </a:defRPr>
            </a:lvl3pPr>
            <a:lvl4pPr marL="648000" indent="-144000">
              <a:buClr>
                <a:srgbClr val="003CB2"/>
              </a:buClr>
              <a:buFont typeface="Aptos" panose="020B0004020202020204" pitchFamily="34" charset="0"/>
              <a:buChar char="–"/>
              <a:defRPr>
                <a:solidFill>
                  <a:srgbClr val="002244"/>
                </a:solidFill>
              </a:defRPr>
            </a:lvl4pPr>
            <a:lvl5pPr marL="792000" indent="-144000">
              <a:buClr>
                <a:srgbClr val="003CB2"/>
              </a:buClr>
              <a:buFont typeface="Aptos" panose="020B0004020202020204" pitchFamily="34" charset="0"/>
              <a:buChar char="–"/>
              <a:defRPr>
                <a:solidFill>
                  <a:srgbClr val="00224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5" name="Content Placeholder 12">
            <a:extLst>
              <a:ext uri="{FF2B5EF4-FFF2-40B4-BE49-F238E27FC236}">
                <a16:creationId xmlns:a16="http://schemas.microsoft.com/office/drawing/2014/main" id="{DECB1FEA-DEA4-7D23-CA61-D0F1FF2D3515}"/>
              </a:ext>
            </a:extLst>
          </p:cNvPr>
          <p:cNvSpPr>
            <a:spLocks noGrp="1"/>
          </p:cNvSpPr>
          <p:nvPr>
            <p:ph sz="quarter" idx="11"/>
          </p:nvPr>
        </p:nvSpPr>
        <p:spPr>
          <a:xfrm>
            <a:off x="6184900" y="1419910"/>
            <a:ext cx="5658786" cy="4572000"/>
          </a:xfrm>
        </p:spPr>
        <p:txBody>
          <a:bodyPr/>
          <a:lstStyle>
            <a:lvl1pPr marL="216000" indent="-216000">
              <a:buClr>
                <a:srgbClr val="003CB2"/>
              </a:buClr>
              <a:buFont typeface="Arial" panose="020B0604020202020204" pitchFamily="34" charset="0"/>
              <a:buChar char="•"/>
              <a:defRPr>
                <a:solidFill>
                  <a:srgbClr val="002244"/>
                </a:solidFill>
              </a:defRPr>
            </a:lvl1pPr>
            <a:lvl2pPr marL="360000" indent="-144000">
              <a:buClr>
                <a:srgbClr val="003CB2"/>
              </a:buClr>
              <a:buFont typeface="Aptos" panose="020B0004020202020204" pitchFamily="34" charset="0"/>
              <a:buChar char="–"/>
              <a:defRPr>
                <a:solidFill>
                  <a:srgbClr val="002244"/>
                </a:solidFill>
              </a:defRPr>
            </a:lvl2pPr>
            <a:lvl3pPr marL="504000" indent="-144000">
              <a:buClr>
                <a:srgbClr val="003CB2"/>
              </a:buClr>
              <a:buFont typeface="Aptos" panose="020B0004020202020204" pitchFamily="34" charset="0"/>
              <a:buChar char="–"/>
              <a:defRPr>
                <a:solidFill>
                  <a:srgbClr val="002244"/>
                </a:solidFill>
              </a:defRPr>
            </a:lvl3pPr>
            <a:lvl4pPr marL="648000" indent="-144000">
              <a:buClr>
                <a:srgbClr val="003CB2"/>
              </a:buClr>
              <a:buFont typeface="Aptos" panose="020B0004020202020204" pitchFamily="34" charset="0"/>
              <a:buChar char="–"/>
              <a:defRPr>
                <a:solidFill>
                  <a:srgbClr val="002244"/>
                </a:solidFill>
              </a:defRPr>
            </a:lvl4pPr>
            <a:lvl5pPr marL="792000" indent="-144000">
              <a:buClr>
                <a:srgbClr val="003CB2"/>
              </a:buClr>
              <a:buFont typeface="Aptos" panose="020B0004020202020204" pitchFamily="34" charset="0"/>
              <a:buChar char="–"/>
              <a:defRPr>
                <a:solidFill>
                  <a:srgbClr val="002244"/>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Tree>
    <p:extLst>
      <p:ext uri="{BB962C8B-B14F-4D97-AF65-F5344CB8AC3E}">
        <p14:creationId xmlns:p14="http://schemas.microsoft.com/office/powerpoint/2010/main" val="168075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218E144E-8179-09D7-E377-9CDB0F9BECCF}"/>
              </a:ext>
            </a:extLst>
          </p:cNvPr>
          <p:cNvGrpSpPr/>
          <p:nvPr userDrawn="1"/>
        </p:nvGrpSpPr>
        <p:grpSpPr>
          <a:xfrm>
            <a:off x="4409985" y="6270244"/>
            <a:ext cx="2790443" cy="239108"/>
            <a:chOff x="4409985" y="6270244"/>
            <a:chExt cx="2790443" cy="239108"/>
          </a:xfrm>
        </p:grpSpPr>
        <p:sp>
          <p:nvSpPr>
            <p:cNvPr id="14" name="Footer Placeholder 4">
              <a:extLst>
                <a:ext uri="{FF2B5EF4-FFF2-40B4-BE49-F238E27FC236}">
                  <a16:creationId xmlns:a16="http://schemas.microsoft.com/office/drawing/2014/main" id="{315380F7-7905-484A-349D-C1A802BFB563}"/>
                </a:ext>
              </a:extLst>
            </p:cNvPr>
            <p:cNvSpPr txBox="1">
              <a:spLocks/>
            </p:cNvSpPr>
            <p:nvPr userDrawn="1"/>
          </p:nvSpPr>
          <p:spPr>
            <a:xfrm>
              <a:off x="4409985" y="6270244"/>
              <a:ext cx="515440"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solidFill>
                    <a:srgbClr val="002244"/>
                  </a:solidFill>
                  <a:latin typeface="Aptos" panose="020B0004020202020204" pitchFamily="34" charset="0"/>
                </a:rPr>
                <a:t>Copyright </a:t>
              </a:r>
              <a:r>
                <a:rPr lang="en-MY" b="0" i="0" u="none" strike="noStrike" dirty="0">
                  <a:solidFill>
                    <a:srgbClr val="002244"/>
                  </a:solidFill>
                  <a:effectLst/>
                  <a:latin typeface="Aptos" panose="020B0004020202020204" pitchFamily="34" charset="0"/>
                </a:rPr>
                <a:t>©</a:t>
              </a:r>
              <a:endParaRPr lang="en-GB" dirty="0">
                <a:solidFill>
                  <a:srgbClr val="002244"/>
                </a:solidFill>
                <a:latin typeface="Aptos" panose="020B0004020202020204" pitchFamily="34" charset="0"/>
              </a:endParaRPr>
            </a:p>
          </p:txBody>
        </p:sp>
        <p:sp>
          <p:nvSpPr>
            <p:cNvPr id="15" name="Footer Placeholder 4">
              <a:extLst>
                <a:ext uri="{FF2B5EF4-FFF2-40B4-BE49-F238E27FC236}">
                  <a16:creationId xmlns:a16="http://schemas.microsoft.com/office/drawing/2014/main" id="{1E92475E-82A1-8D33-CD9B-E2A6A48024C9}"/>
                </a:ext>
              </a:extLst>
            </p:cNvPr>
            <p:cNvSpPr txBox="1">
              <a:spLocks/>
            </p:cNvSpPr>
            <p:nvPr userDrawn="1"/>
          </p:nvSpPr>
          <p:spPr>
            <a:xfrm>
              <a:off x="4886818" y="6270244"/>
              <a:ext cx="245964"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A60D9511-4ADB-4B57-ABEE-755A53656209}" type="datetimeyyyy">
                <a:rPr lang="en-GB" smtClean="0">
                  <a:solidFill>
                    <a:srgbClr val="002244"/>
                  </a:solidFill>
                  <a:latin typeface="Aptos" panose="020B0004020202020204" pitchFamily="34" charset="0"/>
                </a:rPr>
                <a:t>2025</a:t>
              </a:fld>
              <a:endParaRPr lang="en-GB" dirty="0">
                <a:solidFill>
                  <a:srgbClr val="002244"/>
                </a:solidFill>
                <a:latin typeface="Aptos" panose="020B0004020202020204" pitchFamily="34" charset="0"/>
              </a:endParaRPr>
            </a:p>
          </p:txBody>
        </p:sp>
        <p:sp>
          <p:nvSpPr>
            <p:cNvPr id="16" name="Footer Placeholder 4">
              <a:extLst>
                <a:ext uri="{FF2B5EF4-FFF2-40B4-BE49-F238E27FC236}">
                  <a16:creationId xmlns:a16="http://schemas.microsoft.com/office/drawing/2014/main" id="{D39FE3F9-CEEF-A261-E182-B83B7C0754F7}"/>
                </a:ext>
              </a:extLst>
            </p:cNvPr>
            <p:cNvSpPr txBox="1">
              <a:spLocks/>
            </p:cNvSpPr>
            <p:nvPr userDrawn="1"/>
          </p:nvSpPr>
          <p:spPr>
            <a:xfrm>
              <a:off x="5105602" y="6270244"/>
              <a:ext cx="2094826" cy="239108"/>
            </a:xfrm>
            <a:prstGeom prst="rect">
              <a:avLst/>
            </a:prstGeom>
          </p:spPr>
          <p:txBody>
            <a:bodyPr vert="horz" lIns="0" tIns="0" rIns="0" bIns="0" rtlCol="0" anchor="b" anchorCtr="0">
              <a:normAutofit/>
            </a:bodyPr>
            <a:lstStyle>
              <a:defPPr>
                <a:defRPr lang="en-US"/>
              </a:defPPr>
              <a:lvl1pPr marL="0" algn="ctr" defTabSz="914400" rtl="0" eaLnBrk="1" latinLnBrk="0" hangingPunct="1">
                <a:lnSpc>
                  <a:spcPct val="85000"/>
                </a:lnSpc>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MY" b="0" i="0" u="none" strike="noStrike" dirty="0">
                  <a:solidFill>
                    <a:srgbClr val="002244"/>
                  </a:solidFill>
                  <a:effectLst/>
                  <a:latin typeface="Aptos" panose="020B0004020202020204" pitchFamily="34" charset="0"/>
                </a:rPr>
                <a:t>TechTarget, Inc. or its subsidiaries. All rights reserved.</a:t>
              </a:r>
              <a:endParaRPr lang="en-GB" dirty="0">
                <a:solidFill>
                  <a:srgbClr val="002244"/>
                </a:solidFill>
                <a:latin typeface="Aptos" panose="020B0004020202020204" pitchFamily="34" charset="0"/>
              </a:endParaRPr>
            </a:p>
          </p:txBody>
        </p:sp>
      </p:grpSp>
      <p:sp>
        <p:nvSpPr>
          <p:cNvPr id="17" name="Slide Number Placeholder 5">
            <a:extLst>
              <a:ext uri="{FF2B5EF4-FFF2-40B4-BE49-F238E27FC236}">
                <a16:creationId xmlns:a16="http://schemas.microsoft.com/office/drawing/2014/main" id="{AF1849B4-428F-3DAD-6BD4-27B3FC35912C}"/>
              </a:ext>
            </a:extLst>
          </p:cNvPr>
          <p:cNvSpPr txBox="1">
            <a:spLocks/>
          </p:cNvSpPr>
          <p:nvPr userDrawn="1"/>
        </p:nvSpPr>
        <p:spPr>
          <a:xfrm>
            <a:off x="338138" y="6133005"/>
            <a:ext cx="904875" cy="365125"/>
          </a:xfrm>
          <a:prstGeom prst="rect">
            <a:avLst/>
          </a:prstGeom>
        </p:spPr>
        <p:txBody>
          <a:bodyPr vert="horz" lIns="0" tIns="0" rIns="0" bIns="0" rtlCol="0" anchor="b" anchorCtr="0"/>
          <a:lstStyle>
            <a:defPPr>
              <a:defRPr lang="en-US"/>
            </a:defPPr>
            <a:lvl1pPr marL="0" algn="l" defTabSz="914400" rtl="0" eaLnBrk="1" latinLnBrk="0" hangingPunct="1">
              <a:lnSpc>
                <a:spcPct val="85000"/>
              </a:lnSpc>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2244"/>
                </a:solidFill>
                <a:effectLst/>
                <a:uLnTx/>
                <a:uFillTx/>
                <a:latin typeface="Aptos" panose="020B0004020202020204" pitchFamily="34" charset="0"/>
                <a:ea typeface="+mn-ea"/>
                <a:cs typeface="+mn-cs"/>
              </a:rPr>
              <a:t>Page </a:t>
            </a:r>
            <a:fld id="{A30585B2-4AE5-4E24-B2F9-21CF896AC489}" type="slidenum">
              <a:rPr kumimoji="0" lang="en-GB" sz="1200" b="0" i="0" u="none" strike="noStrike" kern="1200" cap="none" spc="0" normalizeH="0" baseline="0" noProof="0" smtClean="0">
                <a:ln>
                  <a:noFill/>
                </a:ln>
                <a:solidFill>
                  <a:srgbClr val="002244"/>
                </a:solidFill>
                <a:effectLst/>
                <a:uLnTx/>
                <a:uFillTx/>
                <a:latin typeface="Aptos" panose="020B0004020202020204" pitchFamily="34" charset="0"/>
                <a:ea typeface="+mn-ea"/>
                <a:cs typeface="+mn-cs"/>
              </a:rPr>
              <a:pPr marL="0" marR="0" lvl="0" indent="0" algn="l" defTabSz="914400" rtl="0" eaLnBrk="1" fontAlgn="auto" latinLnBrk="0" hangingPunct="1">
                <a:lnSpc>
                  <a:spcPct val="85000"/>
                </a:lnSpc>
                <a:spcBef>
                  <a:spcPts val="0"/>
                </a:spcBef>
                <a:spcAft>
                  <a:spcPts val="0"/>
                </a:spcAft>
                <a:buClrTx/>
                <a:buSzTx/>
                <a:buFontTx/>
                <a:buNone/>
                <a:tabLst/>
                <a:defRPr/>
              </a:pPr>
              <a:t>‹#›</a:t>
            </a:fld>
            <a:endParaRPr kumimoji="0" lang="en-GB" sz="1200" b="0" i="0" u="none" strike="noStrike" kern="1200" cap="none" spc="0" normalizeH="0" baseline="0" noProof="0" dirty="0">
              <a:ln>
                <a:noFill/>
              </a:ln>
              <a:solidFill>
                <a:srgbClr val="002244"/>
              </a:solidFill>
              <a:effectLst/>
              <a:uLnTx/>
              <a:uFillTx/>
              <a:latin typeface="Aptos" panose="020B0004020202020204" pitchFamily="34" charset="0"/>
              <a:ea typeface="+mn-ea"/>
              <a:cs typeface="+mn-cs"/>
            </a:endParaRPr>
          </a:p>
        </p:txBody>
      </p:sp>
      <p:sp>
        <p:nvSpPr>
          <p:cNvPr id="5" name="Title Placeholder 1">
            <a:extLst>
              <a:ext uri="{FF2B5EF4-FFF2-40B4-BE49-F238E27FC236}">
                <a16:creationId xmlns:a16="http://schemas.microsoft.com/office/drawing/2014/main" id="{2B28AB8E-24F9-C9EF-4C75-C5E5393F6B26}"/>
              </a:ext>
            </a:extLst>
          </p:cNvPr>
          <p:cNvSpPr>
            <a:spLocks noGrp="1"/>
          </p:cNvSpPr>
          <p:nvPr>
            <p:ph type="title"/>
          </p:nvPr>
        </p:nvSpPr>
        <p:spPr>
          <a:xfrm>
            <a:off x="341590" y="476250"/>
            <a:ext cx="11480800" cy="684214"/>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18" name="Text Placeholder 2">
            <a:extLst>
              <a:ext uri="{FF2B5EF4-FFF2-40B4-BE49-F238E27FC236}">
                <a16:creationId xmlns:a16="http://schemas.microsoft.com/office/drawing/2014/main" id="{8118A8F2-1C62-7D57-40F2-10DD5735E8ED}"/>
              </a:ext>
            </a:extLst>
          </p:cNvPr>
          <p:cNvSpPr>
            <a:spLocks noGrp="1"/>
          </p:cNvSpPr>
          <p:nvPr>
            <p:ph type="body" idx="1"/>
          </p:nvPr>
        </p:nvSpPr>
        <p:spPr>
          <a:xfrm>
            <a:off x="341590" y="1418899"/>
            <a:ext cx="11480800" cy="4553457"/>
          </a:xfrm>
          <a:prstGeom prst="rect">
            <a:avLst/>
          </a:prstGeom>
        </p:spPr>
        <p:txBody>
          <a:bodyPr vert="horz" lIns="0" tIns="7200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ext Placeholder 15" descr="HeaderReportName">
            <a:extLst>
              <a:ext uri="{FF2B5EF4-FFF2-40B4-BE49-F238E27FC236}">
                <a16:creationId xmlns:a16="http://schemas.microsoft.com/office/drawing/2014/main" id="{36133F42-727B-3EB7-56DC-E26A1AD0D3AA}"/>
              </a:ext>
            </a:extLst>
          </p:cNvPr>
          <p:cNvSpPr txBox="1">
            <a:spLocks/>
          </p:cNvSpPr>
          <p:nvPr userDrawn="1"/>
        </p:nvSpPr>
        <p:spPr>
          <a:xfrm>
            <a:off x="6625087" y="104242"/>
            <a:ext cx="5192263" cy="267766"/>
          </a:xfrm>
          <a:prstGeom prst="rect">
            <a:avLst/>
          </a:prstGeom>
        </p:spPr>
        <p:txBody>
          <a:bodyPr wrap="square" rIns="0" anchor="ctr">
            <a:spAutoFit/>
          </a:bodyPr>
          <a:lstStyle>
            <a:lvl1pPr marL="0" indent="0" algn="l" defTabSz="914400" rtl="0" eaLnBrk="1" latinLnBrk="0" hangingPunct="1">
              <a:lnSpc>
                <a:spcPct val="95000"/>
              </a:lnSpc>
              <a:spcBef>
                <a:spcPts val="300"/>
              </a:spcBef>
              <a:spcAft>
                <a:spcPts val="400"/>
              </a:spcAft>
              <a:buClr>
                <a:schemeClr val="accent1"/>
              </a:buClr>
              <a:buFont typeface="Calibri" panose="020F0502020204030204" pitchFamily="34" charset="0"/>
              <a:buNone/>
              <a:defRPr lang="en-US" sz="1400" b="1" kern="1200" dirty="0" smtClean="0">
                <a:solidFill>
                  <a:schemeClr val="accent2"/>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2pPr>
            <a:lvl3pPr marL="504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3pPr>
            <a:lvl4pPr marL="648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4pPr>
            <a:lvl5pPr marL="792000" indent="-144000" algn="l" defTabSz="914400" rtl="0" eaLnBrk="1" latinLnBrk="0" hangingPunct="1">
              <a:lnSpc>
                <a:spcPct val="95000"/>
              </a:lnSpc>
              <a:spcBef>
                <a:spcPts val="300"/>
              </a:spcBef>
              <a:spcAft>
                <a:spcPts val="600"/>
              </a:spcAft>
              <a:buClr>
                <a:schemeClr val="accent1"/>
              </a:buClr>
              <a:buFont typeface="Calibri" panose="020F050202020403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1200" b="0" dirty="0">
                <a:solidFill>
                  <a:srgbClr val="28B4FF"/>
                </a:solidFill>
              </a:rPr>
              <a:t>Smartphone Need-To-Know – August 2025 | August 2025</a:t>
            </a:r>
            <a:endParaRPr lang="en-GB" sz="1200" b="0" dirty="0">
              <a:solidFill>
                <a:srgbClr val="28B4FF"/>
              </a:solidFill>
            </a:endParaRPr>
          </a:p>
        </p:txBody>
      </p:sp>
      <p:pic>
        <p:nvPicPr>
          <p:cNvPr id="3" name="Picture 2">
            <a:extLst>
              <a:ext uri="{FF2B5EF4-FFF2-40B4-BE49-F238E27FC236}">
                <a16:creationId xmlns:a16="http://schemas.microsoft.com/office/drawing/2014/main" id="{6D3412FF-3C79-F1AC-BEA1-5B19A55F95E1}"/>
              </a:ext>
            </a:extLst>
          </p:cNvPr>
          <p:cNvPicPr>
            <a:picLocks noChangeAspect="1"/>
          </p:cNvPicPr>
          <p:nvPr userDrawn="1"/>
        </p:nvPicPr>
        <p:blipFill>
          <a:blip r:embed="rId27" cstate="screen">
            <a:extLst>
              <a:ext uri="{28A0092B-C50C-407E-A947-70E740481C1C}">
                <a14:useLocalDpi xmlns:a14="http://schemas.microsoft.com/office/drawing/2010/main"/>
              </a:ext>
            </a:extLst>
          </a:blip>
          <a:srcRect/>
          <a:stretch/>
        </p:blipFill>
        <p:spPr>
          <a:xfrm>
            <a:off x="10020746" y="6180645"/>
            <a:ext cx="1796604" cy="570535"/>
          </a:xfrm>
          <a:prstGeom prst="rect">
            <a:avLst/>
          </a:prstGeom>
        </p:spPr>
      </p:pic>
      <p:cxnSp>
        <p:nvCxnSpPr>
          <p:cNvPr id="20" name="Straight Connector 19">
            <a:extLst>
              <a:ext uri="{FF2B5EF4-FFF2-40B4-BE49-F238E27FC236}">
                <a16:creationId xmlns:a16="http://schemas.microsoft.com/office/drawing/2014/main" id="{B12520F5-0F3D-5A67-3FAA-7A3EFD07D3F7}"/>
              </a:ext>
            </a:extLst>
          </p:cNvPr>
          <p:cNvCxnSpPr>
            <a:cxnSpLocks/>
          </p:cNvCxnSpPr>
          <p:nvPr userDrawn="1"/>
        </p:nvCxnSpPr>
        <p:spPr>
          <a:xfrm>
            <a:off x="329686" y="6082245"/>
            <a:ext cx="1148715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116706"/>
      </p:ext>
    </p:extLst>
  </p:cSld>
  <p:clrMap bg1="lt1" tx1="dk1" bg2="lt2" tx2="dk2" accent1="accent1" accent2="accent2" accent3="accent3" accent4="accent4" accent5="accent5" accent6="accent6" hlink="hlink" folHlink="folHlink"/>
  <p:sldLayoutIdLst>
    <p:sldLayoutId id="2147484084" r:id="rId1"/>
    <p:sldLayoutId id="2147484082"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 id="2147484065" r:id="rId12"/>
    <p:sldLayoutId id="2147484066" r:id="rId13"/>
    <p:sldLayoutId id="2147484067" r:id="rId14"/>
    <p:sldLayoutId id="2147484068" r:id="rId15"/>
    <p:sldLayoutId id="2147484069" r:id="rId16"/>
    <p:sldLayoutId id="2147484070" r:id="rId17"/>
    <p:sldLayoutId id="2147484071" r:id="rId18"/>
    <p:sldLayoutId id="2147484072" r:id="rId19"/>
    <p:sldLayoutId id="2147484073" r:id="rId20"/>
    <p:sldLayoutId id="2147484074" r:id="rId21"/>
    <p:sldLayoutId id="2147484083" r:id="rId22"/>
    <p:sldLayoutId id="2147484081" r:id="rId23"/>
    <p:sldLayoutId id="2147484077" r:id="rId24"/>
    <p:sldLayoutId id="2147484086" r:id="rId25"/>
  </p:sldLayoutIdLst>
  <p:hf sldNum="0" hdr="0" ftr="0"/>
  <p:txStyles>
    <p:titleStyle>
      <a:lvl1pPr algn="l" defTabSz="914400" rtl="0" eaLnBrk="1" latinLnBrk="0" hangingPunct="1">
        <a:lnSpc>
          <a:spcPct val="85000"/>
        </a:lnSpc>
        <a:spcBef>
          <a:spcPct val="0"/>
        </a:spcBef>
        <a:buNone/>
        <a:defRPr sz="2800" b="0" kern="1200">
          <a:solidFill>
            <a:srgbClr val="002244"/>
          </a:solidFill>
          <a:latin typeface="Aleo Medium" pitchFamily="2" charset="0"/>
          <a:ea typeface="+mj-ea"/>
          <a:cs typeface="Aharoni" panose="02010803020104030203" pitchFamily="2" charset="-79"/>
        </a:defRPr>
      </a:lvl1pPr>
    </p:titleStyle>
    <p:body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731">
          <p15:clr>
            <a:srgbClr val="F26B43"/>
          </p15:clr>
        </p15:guide>
        <p15:guide id="3" pos="3885" userDrawn="1">
          <p15:clr>
            <a:srgbClr val="F26B43"/>
          </p15:clr>
        </p15:guide>
        <p15:guide id="4" pos="3782">
          <p15:clr>
            <a:srgbClr val="F26B43"/>
          </p15:clr>
        </p15:guide>
        <p15:guide id="5" pos="5007">
          <p15:clr>
            <a:srgbClr val="F26B43"/>
          </p15:clr>
        </p15:guide>
        <p15:guide id="6" pos="5121">
          <p15:clr>
            <a:srgbClr val="F26B43"/>
          </p15:clr>
        </p15:guide>
        <p15:guide id="7" pos="6231">
          <p15:clr>
            <a:srgbClr val="F26B43"/>
          </p15:clr>
        </p15:guide>
        <p15:guide id="8" pos="6344">
          <p15:clr>
            <a:srgbClr val="F26B43"/>
          </p15:clr>
        </p15:guide>
        <p15:guide id="9" pos="7446" userDrawn="1">
          <p15:clr>
            <a:srgbClr val="F26B43"/>
          </p15:clr>
        </p15:guide>
        <p15:guide id="10" pos="2670">
          <p15:clr>
            <a:srgbClr val="F26B43"/>
          </p15:clr>
        </p15:guide>
        <p15:guide id="11" pos="2556">
          <p15:clr>
            <a:srgbClr val="F26B43"/>
          </p15:clr>
        </p15:guide>
        <p15:guide id="12" pos="1445">
          <p15:clr>
            <a:srgbClr val="F26B43"/>
          </p15:clr>
        </p15:guide>
        <p15:guide id="13" pos="1331">
          <p15:clr>
            <a:srgbClr val="F26B43"/>
          </p15:clr>
        </p15:guide>
        <p15:guide id="14" pos="212">
          <p15:clr>
            <a:srgbClr val="F26B43"/>
          </p15:clr>
        </p15:guide>
        <p15:guide id="15" orient="horz" pos="3778">
          <p15:clr>
            <a:srgbClr val="F26B43"/>
          </p15:clr>
        </p15:guide>
        <p15:guide id="16" orient="horz" pos="292">
          <p15:clr>
            <a:srgbClr val="F26B43"/>
          </p15:clr>
        </p15:guide>
        <p15:guide id="17" orient="horz" pos="890">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askananalyst@omdi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D86A6-3AAB-80EE-4FC4-BA867ED31CA4}"/>
              </a:ext>
            </a:extLst>
          </p:cNvPr>
          <p:cNvSpPr>
            <a:spLocks noGrp="1"/>
          </p:cNvSpPr>
          <p:nvPr>
            <p:ph type="title"/>
          </p:nvPr>
        </p:nvSpPr>
        <p:spPr>
          <a:xfrm>
            <a:off x="356401" y="1843203"/>
            <a:ext cx="7592412" cy="2908804"/>
          </a:xfrm>
        </p:spPr>
        <p:txBody>
          <a:bodyPr/>
          <a:lstStyle/>
          <a:p>
            <a:r>
              <a:rPr lang="en-US" dirty="0"/>
              <a:t>Smartphone Need-To-Know – August 2025</a:t>
            </a:r>
          </a:p>
        </p:txBody>
      </p:sp>
      <p:sp>
        <p:nvSpPr>
          <p:cNvPr id="3" name="Text Placeholder 2">
            <a:extLst>
              <a:ext uri="{FF2B5EF4-FFF2-40B4-BE49-F238E27FC236}">
                <a16:creationId xmlns:a16="http://schemas.microsoft.com/office/drawing/2014/main" id="{08513AB3-9EC9-C2C7-D51D-0994ACA536BB}"/>
              </a:ext>
            </a:extLst>
          </p:cNvPr>
          <p:cNvSpPr>
            <a:spLocks noGrp="1"/>
          </p:cNvSpPr>
          <p:nvPr>
            <p:ph type="body" sz="quarter" idx="12"/>
          </p:nvPr>
        </p:nvSpPr>
        <p:spPr>
          <a:xfrm>
            <a:off x="355600" y="4752007"/>
            <a:ext cx="3329940" cy="1765228"/>
          </a:xfrm>
        </p:spPr>
        <p:txBody>
          <a:bodyPr/>
          <a:lstStyle/>
          <a:p>
            <a:pPr marL="0" indent="0">
              <a:buNone/>
            </a:pPr>
            <a:r>
              <a:rPr lang="en-US" dirty="0"/>
              <a:t>Jusy Hong, Senior Research Manager, Components &amp; Devices – Mobile Handsets</a:t>
            </a:r>
          </a:p>
          <a:p>
            <a:pPr marL="0" indent="0">
              <a:buNone/>
            </a:pPr>
            <a:r>
              <a:rPr lang="en-US" dirty="0"/>
              <a:t>Zaker Li, Principal Analyst, Components &amp; Devices – Mobile Handsets</a:t>
            </a:r>
          </a:p>
          <a:p>
            <a:pPr marL="0" indent="0">
              <a:buNone/>
            </a:pPr>
            <a:r>
              <a:rPr lang="en-US" dirty="0"/>
              <a:t>Aaron West, Senior Analyst, Components &amp; Devices – Mobile Handsets</a:t>
            </a:r>
          </a:p>
          <a:p>
            <a:pPr marL="0" indent="0">
              <a:buNone/>
            </a:pPr>
            <a:r>
              <a:rPr lang="en-US" dirty="0">
                <a:hlinkClick r:id="rId2"/>
              </a:rPr>
              <a:t>askananalyst@omdia.com</a:t>
            </a:r>
            <a:endParaRPr lang="en-US" dirty="0"/>
          </a:p>
        </p:txBody>
      </p:sp>
    </p:spTree>
    <p:extLst>
      <p:ext uri="{BB962C8B-B14F-4D97-AF65-F5344CB8AC3E}">
        <p14:creationId xmlns:p14="http://schemas.microsoft.com/office/powerpoint/2010/main" val="17457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FAA02-70B5-6AC0-23D8-DCC16A859E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4F742-8FDC-EFEF-B6A8-275A6253883E}"/>
              </a:ext>
            </a:extLst>
          </p:cNvPr>
          <p:cNvSpPr>
            <a:spLocks noGrp="1"/>
          </p:cNvSpPr>
          <p:nvPr>
            <p:ph type="title"/>
          </p:nvPr>
        </p:nvSpPr>
        <p:spPr>
          <a:xfrm>
            <a:off x="338139" y="1268083"/>
            <a:ext cx="9436482" cy="3051137"/>
          </a:xfrm>
        </p:spPr>
        <p:txBody>
          <a:bodyPr/>
          <a:lstStyle/>
          <a:p>
            <a:r>
              <a:rPr lang="en-GB" sz="2800" noProof="0" dirty="0"/>
              <a:t>“Deutsche Telekom’s claims over the AI capabilities of its new phone and tablet seem to very ambitious. While the devices are labelled as AI-capable, in reality this is likely to be entirely cloud-based AI, relying on Perplexity AI models running on AWS servers. The €1 bundle cost along with 18-months of Perplexity Pro (which costs $</a:t>
            </a:r>
            <a:r>
              <a:rPr lang="en-GB" sz="2800" dirty="0"/>
              <a:t>20 per month</a:t>
            </a:r>
            <a:r>
              <a:rPr lang="en-GB" sz="2800" noProof="0" dirty="0"/>
              <a:t> currently) also suggests that this may be a loss</a:t>
            </a:r>
            <a:r>
              <a:rPr lang="en-GB" sz="2800" dirty="0"/>
              <a:t>-making project for both DT and Perplexity.</a:t>
            </a:r>
            <a:r>
              <a:rPr lang="en-GB" sz="2800" noProof="0" dirty="0"/>
              <a:t>” </a:t>
            </a:r>
            <a:endParaRPr lang="en-US" sz="2800" dirty="0"/>
          </a:p>
        </p:txBody>
      </p:sp>
      <p:sp>
        <p:nvSpPr>
          <p:cNvPr id="3" name="Text Placeholder 2">
            <a:extLst>
              <a:ext uri="{FF2B5EF4-FFF2-40B4-BE49-F238E27FC236}">
                <a16:creationId xmlns:a16="http://schemas.microsoft.com/office/drawing/2014/main" id="{1F5086F6-C44B-DA38-C449-49D1F754F6E1}"/>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Aaron West</a:t>
            </a:r>
          </a:p>
          <a:p>
            <a:pPr marL="0" indent="0">
              <a:buFont typeface="Arial" panose="020B0604020202020204" pitchFamily="34" charset="0"/>
              <a:buNone/>
            </a:pPr>
            <a:r>
              <a:rPr lang="en-US" sz="1800" dirty="0"/>
              <a:t>Senior Analyst</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1532288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5F89A0-B580-B367-78E0-3C35496FAEFB}"/>
              </a:ext>
            </a:extLst>
          </p:cNvPr>
          <p:cNvSpPr>
            <a:spLocks noGrp="1"/>
          </p:cNvSpPr>
          <p:nvPr>
            <p:ph sz="quarter" idx="10"/>
          </p:nvPr>
        </p:nvSpPr>
        <p:spPr/>
        <p:txBody>
          <a:bodyPr/>
          <a:lstStyle/>
          <a:p>
            <a:pPr marL="0" indent="0">
              <a:buNone/>
            </a:pPr>
            <a:r>
              <a:rPr lang="en-GB" b="1" dirty="0"/>
              <a:t>Author</a:t>
            </a:r>
            <a:br>
              <a:rPr lang="en-GB" b="1" dirty="0"/>
            </a:br>
            <a:r>
              <a:rPr lang="en-GB" dirty="0"/>
              <a:t>Jusy Hong, Senior Research Manager, Components &amp; Devices – Wireless Devices</a:t>
            </a:r>
          </a:p>
          <a:p>
            <a:pPr marL="0" indent="0">
              <a:buNone/>
            </a:pPr>
            <a:r>
              <a:rPr lang="en-GB" dirty="0"/>
              <a:t>Zaker Li, Principal Analyst, Components &amp; Devices – Mobile Handsets</a:t>
            </a:r>
          </a:p>
          <a:p>
            <a:pPr marL="0" indent="0">
              <a:lnSpc>
                <a:spcPct val="100000"/>
              </a:lnSpc>
              <a:spcBef>
                <a:spcPts val="0"/>
              </a:spcBef>
              <a:spcAft>
                <a:spcPts val="0"/>
              </a:spcAft>
              <a:buNone/>
            </a:pPr>
            <a:r>
              <a:rPr lang="en-GB" dirty="0"/>
              <a:t>Aaron West, Senior Analyst, Components &amp; Devices – Mobile Handsets</a:t>
            </a:r>
          </a:p>
          <a:p>
            <a:pPr marL="0" indent="0">
              <a:lnSpc>
                <a:spcPct val="100000"/>
              </a:lnSpc>
              <a:spcBef>
                <a:spcPts val="0"/>
              </a:spcBef>
              <a:spcAft>
                <a:spcPts val="0"/>
              </a:spcAft>
              <a:buNone/>
            </a:pPr>
            <a:br>
              <a:rPr lang="en-GB" dirty="0"/>
            </a:br>
            <a:r>
              <a:rPr lang="en-GB" u="sng" dirty="0">
                <a:solidFill>
                  <a:schemeClr val="accent1"/>
                </a:solidFill>
              </a:rPr>
              <a:t>askananalyst@omdia.com</a:t>
            </a:r>
          </a:p>
          <a:p>
            <a:pPr marL="0" indent="0">
              <a:buNone/>
            </a:pPr>
            <a:endParaRPr lang="en-MY" dirty="0"/>
          </a:p>
        </p:txBody>
      </p:sp>
      <p:sp>
        <p:nvSpPr>
          <p:cNvPr id="2" name="Title 1">
            <a:extLst>
              <a:ext uri="{FF2B5EF4-FFF2-40B4-BE49-F238E27FC236}">
                <a16:creationId xmlns:a16="http://schemas.microsoft.com/office/drawing/2014/main" id="{8279D411-A44B-ECF6-52C0-E3D180A3F25A}"/>
              </a:ext>
            </a:extLst>
          </p:cNvPr>
          <p:cNvSpPr>
            <a:spLocks noGrp="1"/>
          </p:cNvSpPr>
          <p:nvPr>
            <p:ph type="title"/>
          </p:nvPr>
        </p:nvSpPr>
        <p:spPr/>
        <p:txBody>
          <a:bodyPr/>
          <a:lstStyle/>
          <a:p>
            <a:r>
              <a:rPr lang="en-GB" dirty="0"/>
              <a:t>Appendix</a:t>
            </a:r>
            <a:endParaRPr lang="en-MY" dirty="0"/>
          </a:p>
        </p:txBody>
      </p:sp>
    </p:spTree>
    <p:extLst>
      <p:ext uri="{BB962C8B-B14F-4D97-AF65-F5344CB8AC3E}">
        <p14:creationId xmlns:p14="http://schemas.microsoft.com/office/powerpoint/2010/main" val="3735174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A5FB65-E948-AAD8-17F5-39717B8222BE}"/>
              </a:ext>
            </a:extLst>
          </p:cNvPr>
          <p:cNvSpPr>
            <a:spLocks noGrp="1"/>
          </p:cNvSpPr>
          <p:nvPr>
            <p:ph sz="quarter" idx="10"/>
          </p:nvPr>
        </p:nvSpPr>
        <p:spPr/>
        <p:txBody>
          <a:bodyPr/>
          <a:lstStyle/>
          <a:p>
            <a:pPr marL="0" indent="0">
              <a:buNone/>
            </a:pPr>
            <a:r>
              <a:rPr lang="en-GB" b="1" dirty="0"/>
              <a:t>Omdia Consulting</a:t>
            </a:r>
          </a:p>
          <a:p>
            <a:pPr marL="0" indent="0">
              <a:buNone/>
            </a:pPr>
            <a:r>
              <a:rPr lang="en-GB" dirty="0"/>
              <a:t>We hope that this analysis will help you make informed and imaginative business decisions. If you have further requirements, Omdia’s consulting team may be able to help you. For more information about Omdia’s consulting capabilities, please contact us directly at consulting@omdia.com.</a:t>
            </a:r>
          </a:p>
          <a:p>
            <a:pPr marL="0" indent="0">
              <a:buNone/>
            </a:pPr>
            <a:endParaRPr lang="en-GB" dirty="0"/>
          </a:p>
          <a:p>
            <a:pPr marL="0" indent="0">
              <a:buNone/>
            </a:pPr>
            <a:r>
              <a:rPr lang="en-GB" b="1" dirty="0"/>
              <a:t>Citation Policy</a:t>
            </a:r>
          </a:p>
          <a:p>
            <a:pPr marL="0" indent="0">
              <a:buNone/>
            </a:pPr>
            <a:r>
              <a:rPr lang="en-GB" dirty="0"/>
              <a:t>Request external citation and usage of Omdia research and data via citations@omdia.com.</a:t>
            </a:r>
          </a:p>
        </p:txBody>
      </p:sp>
      <p:sp>
        <p:nvSpPr>
          <p:cNvPr id="2" name="Title 1">
            <a:extLst>
              <a:ext uri="{FF2B5EF4-FFF2-40B4-BE49-F238E27FC236}">
                <a16:creationId xmlns:a16="http://schemas.microsoft.com/office/drawing/2014/main" id="{36A9136F-6CFD-33AB-D7B2-D08C4222A27D}"/>
              </a:ext>
            </a:extLst>
          </p:cNvPr>
          <p:cNvSpPr>
            <a:spLocks noGrp="1"/>
          </p:cNvSpPr>
          <p:nvPr>
            <p:ph type="title"/>
          </p:nvPr>
        </p:nvSpPr>
        <p:spPr/>
        <p:txBody>
          <a:bodyPr/>
          <a:lstStyle/>
          <a:p>
            <a:r>
              <a:rPr lang="en-GB" dirty="0"/>
              <a:t>Appendix</a:t>
            </a:r>
            <a:endParaRPr lang="en-MY" dirty="0"/>
          </a:p>
        </p:txBody>
      </p:sp>
    </p:spTree>
    <p:extLst>
      <p:ext uri="{BB962C8B-B14F-4D97-AF65-F5344CB8AC3E}">
        <p14:creationId xmlns:p14="http://schemas.microsoft.com/office/powerpoint/2010/main" val="3587858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97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F27F1-3F69-6287-ABE6-F30D035E72A9}"/>
              </a:ext>
            </a:extLst>
          </p:cNvPr>
          <p:cNvSpPr>
            <a:spLocks noGrp="1"/>
          </p:cNvSpPr>
          <p:nvPr>
            <p:ph type="title"/>
          </p:nvPr>
        </p:nvSpPr>
        <p:spPr/>
        <p:txBody>
          <a:bodyPr/>
          <a:lstStyle/>
          <a:p>
            <a:r>
              <a:rPr lang="en-MY" dirty="0"/>
              <a:t>Contents</a:t>
            </a:r>
          </a:p>
        </p:txBody>
      </p:sp>
      <p:sp>
        <p:nvSpPr>
          <p:cNvPr id="3" name="Text Placeholder 2">
            <a:extLst>
              <a:ext uri="{FF2B5EF4-FFF2-40B4-BE49-F238E27FC236}">
                <a16:creationId xmlns:a16="http://schemas.microsoft.com/office/drawing/2014/main" id="{F87CC1EB-AA55-CEFB-3C2F-6C92839B2910}"/>
              </a:ext>
            </a:extLst>
          </p:cNvPr>
          <p:cNvSpPr>
            <a:spLocks noGrp="1"/>
          </p:cNvSpPr>
          <p:nvPr>
            <p:ph type="body" sz="quarter" idx="13"/>
          </p:nvPr>
        </p:nvSpPr>
        <p:spPr/>
        <p:txBody>
          <a:bodyPr/>
          <a:lstStyle/>
          <a:p>
            <a:pPr lvl="0"/>
            <a:r>
              <a:rPr lang="en-GB" b="0" dirty="0"/>
              <a:t>India emerges as the largest manufacturing base for US smartphones, as vendors react to uncertainty over ever-changing tariffs 			3</a:t>
            </a:r>
          </a:p>
          <a:p>
            <a:pPr lvl="0"/>
            <a:r>
              <a:rPr lang="en-GB" dirty="0"/>
              <a:t>Google launch Pixel 10 series, including the Pixel 10 Pro Fold with IP68 water and dust resistance</a:t>
            </a:r>
            <a:r>
              <a:rPr lang="en-GB" b="0" dirty="0"/>
              <a:t>					5</a:t>
            </a:r>
          </a:p>
          <a:p>
            <a:pPr lvl="0"/>
            <a:r>
              <a:rPr lang="en-GB" b="0" dirty="0"/>
              <a:t>Apple and Samsung announce increased investments into US manufacturing, R&amp;D and end-to-end silicon supply chain				7</a:t>
            </a:r>
          </a:p>
          <a:p>
            <a:pPr lvl="0"/>
            <a:r>
              <a:rPr lang="en-GB" b="0" dirty="0"/>
              <a:t>Deutsche Telekom launches low-cost “AI phone” in partnership with Perplexity							9</a:t>
            </a:r>
          </a:p>
        </p:txBody>
      </p:sp>
    </p:spTree>
    <p:extLst>
      <p:ext uri="{BB962C8B-B14F-4D97-AF65-F5344CB8AC3E}">
        <p14:creationId xmlns:p14="http://schemas.microsoft.com/office/powerpoint/2010/main" val="243704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12079-24C7-94BA-7282-B6A87C9125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779589F-68B4-AD3D-E903-A484043B38E3}"/>
              </a:ext>
            </a:extLst>
          </p:cNvPr>
          <p:cNvSpPr>
            <a:spLocks noGrp="1"/>
          </p:cNvSpPr>
          <p:nvPr>
            <p:ph type="title"/>
          </p:nvPr>
        </p:nvSpPr>
        <p:spPr>
          <a:xfrm>
            <a:off x="348314" y="476250"/>
            <a:ext cx="11480800" cy="684214"/>
          </a:xfrm>
        </p:spPr>
        <p:txBody>
          <a:bodyPr anchor="t">
            <a:noAutofit/>
          </a:bodyPr>
          <a:lstStyle/>
          <a:p>
            <a:r>
              <a:rPr lang="en-GB" dirty="0"/>
              <a:t>India emerges as the largest manufacturing base for US smartphones, as vendors react to uncertainty over ever-changing tariffs</a:t>
            </a:r>
            <a:endParaRPr lang="en-US" noProof="0" dirty="0"/>
          </a:p>
        </p:txBody>
      </p:sp>
      <p:sp>
        <p:nvSpPr>
          <p:cNvPr id="3" name="Content Placeholder 2">
            <a:extLst>
              <a:ext uri="{FF2B5EF4-FFF2-40B4-BE49-F238E27FC236}">
                <a16:creationId xmlns:a16="http://schemas.microsoft.com/office/drawing/2014/main" id="{894AAB3A-6504-58FF-CEED-307968A01A86}"/>
              </a:ext>
            </a:extLst>
          </p:cNvPr>
          <p:cNvSpPr>
            <a:spLocks noGrp="1"/>
          </p:cNvSpPr>
          <p:nvPr>
            <p:ph sz="quarter" idx="10"/>
          </p:nvPr>
        </p:nvSpPr>
        <p:spPr>
          <a:xfrm>
            <a:off x="348314" y="1471196"/>
            <a:ext cx="5730080" cy="4572000"/>
          </a:xfrm>
        </p:spPr>
        <p:txBody>
          <a:bodyPr>
            <a:noAutofit/>
          </a:bodyPr>
          <a:lstStyle/>
          <a:p>
            <a:r>
              <a:rPr lang="en-GB" noProof="0" dirty="0"/>
              <a:t>The uncertain outcome of negotiations with China has accelerated supply chain reorientation. The share of US smartphone shipments assembled in China shrank from 61% in Q2 2024 to 25% in Q2 2025. Most of this decline has been picked up by India; the total volume of “Made-in-India” smartphones grew 240% year on year and now accounts for 44% of smartphones imported into the US, up from only 13% of smartphone shipments in Q2 2024.</a:t>
            </a:r>
          </a:p>
          <a:p>
            <a:r>
              <a:rPr lang="en-GB" noProof="0" dirty="0"/>
              <a:t>Apple is the largest smartphone vendor in the US, and has been investing in its production capacity in India over the last several years as a part of its ‘China Plus One’ strategy. This has allowed it to rapidly shift production of the smartphones intended for</a:t>
            </a:r>
            <a:r>
              <a:rPr lang="en-GB" dirty="0"/>
              <a:t> the US market to India.</a:t>
            </a:r>
          </a:p>
          <a:p>
            <a:r>
              <a:rPr lang="en-GB" noProof="0" dirty="0"/>
              <a:t>Samsung and Motorola have also increased their share of US-targeted supply from India, although their shifts are significantly slower and smaller in scale than Apple’s. Motorola, similar to Apple, has its core manufacturing hub in China, whereas Samsung relies mainly upon producing its smartphones in Vietnam.</a:t>
            </a:r>
          </a:p>
          <a:p>
            <a:r>
              <a:rPr lang="en-GB" dirty="0"/>
              <a:t>All this has occurred while smartphones are currently exempt from the retaliatory tariffs imposed by Donald Trump. Even if smartphones remain exempt, so many other categories are impacted that consumers’ spending patterns and smartphone demand will both be hit.</a:t>
            </a:r>
            <a:endParaRPr lang="en-GB" noProof="0" dirty="0"/>
          </a:p>
        </p:txBody>
      </p:sp>
      <p:sp>
        <p:nvSpPr>
          <p:cNvPr id="9" name="TextBox 8">
            <a:extLst>
              <a:ext uri="{FF2B5EF4-FFF2-40B4-BE49-F238E27FC236}">
                <a16:creationId xmlns:a16="http://schemas.microsoft.com/office/drawing/2014/main" id="{157D167E-A588-4F64-0F1E-1B586C245CFA}"/>
              </a:ext>
            </a:extLst>
          </p:cNvPr>
          <p:cNvSpPr txBox="1"/>
          <p:nvPr/>
        </p:nvSpPr>
        <p:spPr>
          <a:xfrm>
            <a:off x="5861120" y="1467841"/>
            <a:ext cx="5307674" cy="307777"/>
          </a:xfrm>
          <a:prstGeom prst="rect">
            <a:avLst/>
          </a:prstGeom>
          <a:noFill/>
          <a:effectLst/>
        </p:spPr>
        <p:txBody>
          <a:bodyPr wrap="square">
            <a:spAutoFit/>
          </a:bodyPr>
          <a:lstStyle/>
          <a:p>
            <a:r>
              <a:rPr lang="en-US" sz="1400" b="1" noProof="0" dirty="0"/>
              <a:t>Manufacturing country of US smartphone shipments</a:t>
            </a:r>
          </a:p>
        </p:txBody>
      </p:sp>
      <p:graphicFrame>
        <p:nvGraphicFramePr>
          <p:cNvPr id="7" name="Chart 6">
            <a:extLst>
              <a:ext uri="{FF2B5EF4-FFF2-40B4-BE49-F238E27FC236}">
                <a16:creationId xmlns:a16="http://schemas.microsoft.com/office/drawing/2014/main" id="{625D49A7-3F26-D266-7DF9-7AC25C893D51}"/>
              </a:ext>
            </a:extLst>
          </p:cNvPr>
          <p:cNvGraphicFramePr>
            <a:graphicFrameLocks/>
          </p:cNvGraphicFramePr>
          <p:nvPr>
            <p:extLst>
              <p:ext uri="{D42A27DB-BD31-4B8C-83A1-F6EECF244321}">
                <p14:modId xmlns:p14="http://schemas.microsoft.com/office/powerpoint/2010/main" val="3213471797"/>
              </p:ext>
            </p:extLst>
          </p:nvPr>
        </p:nvGraphicFramePr>
        <p:xfrm>
          <a:off x="8961040" y="1863305"/>
          <a:ext cx="2718342" cy="34128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E53120AA-164A-0C11-F43B-8E97A0BABADC}"/>
              </a:ext>
            </a:extLst>
          </p:cNvPr>
          <p:cNvGraphicFramePr>
            <a:graphicFrameLocks/>
          </p:cNvGraphicFramePr>
          <p:nvPr>
            <p:extLst>
              <p:ext uri="{D42A27DB-BD31-4B8C-83A1-F6EECF244321}">
                <p14:modId xmlns:p14="http://schemas.microsoft.com/office/powerpoint/2010/main" val="1191881454"/>
              </p:ext>
            </p:extLst>
          </p:nvPr>
        </p:nvGraphicFramePr>
        <p:xfrm>
          <a:off x="6078394" y="1863306"/>
          <a:ext cx="2882646" cy="34128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520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A226E-70C4-6362-1DF8-E8286715AD5B}"/>
              </a:ext>
            </a:extLst>
          </p:cNvPr>
          <p:cNvSpPr>
            <a:spLocks noGrp="1"/>
          </p:cNvSpPr>
          <p:nvPr>
            <p:ph type="title"/>
          </p:nvPr>
        </p:nvSpPr>
        <p:spPr>
          <a:xfrm>
            <a:off x="338139" y="1759527"/>
            <a:ext cx="9436482" cy="2559693"/>
          </a:xfrm>
        </p:spPr>
        <p:txBody>
          <a:bodyPr/>
          <a:lstStyle/>
          <a:p>
            <a:r>
              <a:rPr lang="en-US" sz="2800" dirty="0"/>
              <a:t>“</a:t>
            </a:r>
            <a:r>
              <a:rPr lang="en-GB" sz="2800" noProof="0" dirty="0"/>
              <a:t>Apple has scaled up its production capacity in India over the last several years as a part of its ‘China Plus One’ strategy and has opted to dedicate most of its export capacity in India to supply the US market so far in 2025. While Apple is still dependent on China for Pro model production for the US, it will be considering how it could shift entirely to India for the upcoming iPhone 17 series.</a:t>
            </a:r>
            <a:r>
              <a:rPr lang="en-US" sz="2800" noProof="0" dirty="0"/>
              <a:t>”</a:t>
            </a:r>
            <a:endParaRPr lang="en-US" sz="2800" dirty="0"/>
          </a:p>
        </p:txBody>
      </p:sp>
      <p:sp>
        <p:nvSpPr>
          <p:cNvPr id="3" name="Text Placeholder 2">
            <a:extLst>
              <a:ext uri="{FF2B5EF4-FFF2-40B4-BE49-F238E27FC236}">
                <a16:creationId xmlns:a16="http://schemas.microsoft.com/office/drawing/2014/main" id="{FD675440-41AB-CA00-C1B6-4BF146FD2D36}"/>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800" b="1" dirty="0"/>
              <a:t>Sanyam Chaurasia</a:t>
            </a:r>
          </a:p>
          <a:p>
            <a:pPr marL="0" indent="0">
              <a:buFont typeface="Arial" panose="020B0604020202020204" pitchFamily="34" charset="0"/>
              <a:buNone/>
            </a:pPr>
            <a:r>
              <a:rPr lang="en-GB" sz="1800" dirty="0"/>
              <a:t>Principal Analyst for Smartphone Research at Canalys (now part of Omdia)</a:t>
            </a:r>
            <a:endParaRPr lang="en-US" sz="1800" dirty="0"/>
          </a:p>
        </p:txBody>
      </p:sp>
    </p:spTree>
    <p:extLst>
      <p:ext uri="{BB962C8B-B14F-4D97-AF65-F5344CB8AC3E}">
        <p14:creationId xmlns:p14="http://schemas.microsoft.com/office/powerpoint/2010/main" val="2481199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3617-0DFE-30BA-F74A-34230D1A1DB5}"/>
              </a:ext>
            </a:extLst>
          </p:cNvPr>
          <p:cNvSpPr>
            <a:spLocks noGrp="1"/>
          </p:cNvSpPr>
          <p:nvPr>
            <p:ph type="title"/>
          </p:nvPr>
        </p:nvSpPr>
        <p:spPr/>
        <p:txBody>
          <a:bodyPr/>
          <a:lstStyle/>
          <a:p>
            <a:r>
              <a:rPr lang="en-GB" dirty="0"/>
              <a:t>Google launch Pixel 10 series, including the Pixel 10 Pro Fold with IP68 water and dust resistance</a:t>
            </a:r>
          </a:p>
        </p:txBody>
      </p:sp>
      <p:sp>
        <p:nvSpPr>
          <p:cNvPr id="3" name="Content Placeholder 2">
            <a:extLst>
              <a:ext uri="{FF2B5EF4-FFF2-40B4-BE49-F238E27FC236}">
                <a16:creationId xmlns:a16="http://schemas.microsoft.com/office/drawing/2014/main" id="{F03FCFDE-326A-99C2-10FB-3B4B2767608B}"/>
              </a:ext>
            </a:extLst>
          </p:cNvPr>
          <p:cNvSpPr>
            <a:spLocks noGrp="1"/>
          </p:cNvSpPr>
          <p:nvPr>
            <p:ph sz="quarter" idx="10"/>
          </p:nvPr>
        </p:nvSpPr>
        <p:spPr>
          <a:xfrm>
            <a:off x="348314" y="1419910"/>
            <a:ext cx="5372926" cy="4572000"/>
          </a:xfrm>
        </p:spPr>
        <p:txBody>
          <a:bodyPr/>
          <a:lstStyle/>
          <a:p>
            <a:pPr>
              <a:buClr>
                <a:schemeClr val="accent1"/>
              </a:buClr>
            </a:pPr>
            <a:r>
              <a:rPr lang="en-GB" dirty="0"/>
              <a:t>At the star-studded Made By Google event hosted by Jimmy Fallon on August 20, 2025, the newest Pixel 10 series smartphones where announced, including the Pixel 10, Pixel 10 Pro, Pixel 10 Pro XL and Pixel 10 Pro Fold.</a:t>
            </a:r>
          </a:p>
          <a:p>
            <a:pPr>
              <a:buClr>
                <a:schemeClr val="accent1"/>
              </a:buClr>
            </a:pPr>
            <a:r>
              <a:rPr lang="en-GB" dirty="0"/>
              <a:t>A major part of the announcement was the latest Tensor G5 chipset on all 4 devices. While the Snapdragon 8 Elite has more power on-paper, Google’s aim with this custom-designed processor is optimisation and AI. It will enable the latest Gemini Nano model to run fully on-device on all the new phones.</a:t>
            </a:r>
          </a:p>
          <a:p>
            <a:pPr>
              <a:buClr>
                <a:schemeClr val="accent1"/>
              </a:buClr>
            </a:pPr>
            <a:r>
              <a:rPr lang="en-GB" dirty="0"/>
              <a:t>The Pixel 10 series is also the first major Android phones to use Qi2 wireless charging – by incorporating magnets the phone aligns and snaps into place. As such, Google are also launching new magnetic accessories, including MagSafe accessories for the new phones.</a:t>
            </a:r>
          </a:p>
          <a:p>
            <a:pPr>
              <a:buClr>
                <a:schemeClr val="accent1"/>
              </a:buClr>
            </a:pPr>
            <a:r>
              <a:rPr lang="en-GB" dirty="0"/>
              <a:t>The Pro Fold has an unfolded thickness of 5.2mm, making it 1mm thicker than the recently launched Samsung Galaxy Z Fold7. Although, the Pixel has IP68 compared to Samsung’s IP48.</a:t>
            </a:r>
          </a:p>
          <a:p>
            <a:pPr>
              <a:buClr>
                <a:schemeClr val="accent1"/>
              </a:buClr>
            </a:pPr>
            <a:r>
              <a:rPr lang="en-GB" dirty="0"/>
              <a:t>Also announced at the event was the new Pixel Watch 4 and Pixel Buds 2a. The Pixel Buds Pro 2 which were launched last year are also being updated in the new Moonstone color to match the latest Pixel phones.</a:t>
            </a:r>
          </a:p>
          <a:p>
            <a:pPr marL="0" indent="0">
              <a:buClr>
                <a:schemeClr val="accent1"/>
              </a:buClr>
              <a:buNone/>
            </a:pPr>
            <a:endParaRPr lang="en-GB" dirty="0"/>
          </a:p>
        </p:txBody>
      </p:sp>
      <p:graphicFrame>
        <p:nvGraphicFramePr>
          <p:cNvPr id="4" name="Table 3">
            <a:extLst>
              <a:ext uri="{FF2B5EF4-FFF2-40B4-BE49-F238E27FC236}">
                <a16:creationId xmlns:a16="http://schemas.microsoft.com/office/drawing/2014/main" id="{C600BDA3-BE96-682E-A926-5F1AC92E3375}"/>
              </a:ext>
            </a:extLst>
          </p:cNvPr>
          <p:cNvGraphicFramePr>
            <a:graphicFrameLocks noGrp="1"/>
          </p:cNvGraphicFramePr>
          <p:nvPr>
            <p:extLst>
              <p:ext uri="{D42A27DB-BD31-4B8C-83A1-F6EECF244321}">
                <p14:modId xmlns:p14="http://schemas.microsoft.com/office/powerpoint/2010/main" val="3583685556"/>
              </p:ext>
            </p:extLst>
          </p:nvPr>
        </p:nvGraphicFramePr>
        <p:xfrm>
          <a:off x="5952226" y="2953947"/>
          <a:ext cx="5876888" cy="2990634"/>
        </p:xfrm>
        <a:graphic>
          <a:graphicData uri="http://schemas.openxmlformats.org/drawingml/2006/table">
            <a:tbl>
              <a:tblPr/>
              <a:tblGrid>
                <a:gridCol w="1362920">
                  <a:extLst>
                    <a:ext uri="{9D8B030D-6E8A-4147-A177-3AD203B41FA5}">
                      <a16:colId xmlns:a16="http://schemas.microsoft.com/office/drawing/2014/main" val="2146628182"/>
                    </a:ext>
                  </a:extLst>
                </a:gridCol>
                <a:gridCol w="1128492">
                  <a:extLst>
                    <a:ext uri="{9D8B030D-6E8A-4147-A177-3AD203B41FA5}">
                      <a16:colId xmlns:a16="http://schemas.microsoft.com/office/drawing/2014/main" val="1254619493"/>
                    </a:ext>
                  </a:extLst>
                </a:gridCol>
                <a:gridCol w="1128492">
                  <a:extLst>
                    <a:ext uri="{9D8B030D-6E8A-4147-A177-3AD203B41FA5}">
                      <a16:colId xmlns:a16="http://schemas.microsoft.com/office/drawing/2014/main" val="1803916684"/>
                    </a:ext>
                  </a:extLst>
                </a:gridCol>
                <a:gridCol w="1128492">
                  <a:extLst>
                    <a:ext uri="{9D8B030D-6E8A-4147-A177-3AD203B41FA5}">
                      <a16:colId xmlns:a16="http://schemas.microsoft.com/office/drawing/2014/main" val="1524299580"/>
                    </a:ext>
                  </a:extLst>
                </a:gridCol>
                <a:gridCol w="1128492">
                  <a:extLst>
                    <a:ext uri="{9D8B030D-6E8A-4147-A177-3AD203B41FA5}">
                      <a16:colId xmlns:a16="http://schemas.microsoft.com/office/drawing/2014/main" val="2171722748"/>
                    </a:ext>
                  </a:extLst>
                </a:gridCol>
              </a:tblGrid>
              <a:tr h="238089">
                <a:tc>
                  <a:txBody>
                    <a:bodyPr/>
                    <a:lstStyle/>
                    <a:p>
                      <a:pPr algn="l" fontAlgn="ctr"/>
                      <a:r>
                        <a:rPr lang="en-GB" sz="1000" b="1" i="0" u="none" strike="noStrike" dirty="0">
                          <a:solidFill>
                            <a:srgbClr val="000000"/>
                          </a:solidFill>
                          <a:effectLst/>
                          <a:latin typeface="Aptos" panose="020B0004020202020204" pitchFamily="34" charset="0"/>
                        </a:rPr>
                        <a:t>Model</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Pixel 10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Pixel 10 Pro</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Pixel 10 Pro XL</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tc>
                  <a:txBody>
                    <a:bodyPr/>
                    <a:lstStyle/>
                    <a:p>
                      <a:pPr algn="l" fontAlgn="ctr"/>
                      <a:r>
                        <a:rPr lang="en-GB" sz="1000" b="1" i="0" u="none" strike="noStrike" dirty="0">
                          <a:solidFill>
                            <a:srgbClr val="000000"/>
                          </a:solidFill>
                          <a:effectLst/>
                          <a:latin typeface="Aptos" panose="020B0004020202020204" pitchFamily="34" charset="0"/>
                        </a:rPr>
                        <a:t>Pixel 10 Pro Fold</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E3F4FF"/>
                    </a:solidFill>
                  </a:tcPr>
                </a:tc>
                <a:extLst>
                  <a:ext uri="{0D108BD9-81ED-4DB2-BD59-A6C34878D82A}">
                    <a16:rowId xmlns:a16="http://schemas.microsoft.com/office/drawing/2014/main" val="971976996"/>
                  </a:ext>
                </a:extLst>
              </a:tr>
              <a:tr h="238089">
                <a:tc>
                  <a:txBody>
                    <a:bodyPr/>
                    <a:lstStyle/>
                    <a:p>
                      <a:pPr algn="l" fontAlgn="ctr"/>
                      <a:r>
                        <a:rPr lang="en-GB" sz="1000" b="0" i="0" u="none" strike="noStrike" dirty="0">
                          <a:solidFill>
                            <a:srgbClr val="000000"/>
                          </a:solidFill>
                          <a:effectLst/>
                          <a:latin typeface="Aptos" panose="020B0004020202020204" pitchFamily="34" charset="0"/>
                        </a:rPr>
                        <a:t>Main display</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6.3” </a:t>
                      </a:r>
                      <a:r>
                        <a:rPr lang="en-GB" sz="1000" b="0" i="0" u="none" strike="noStrike" dirty="0" err="1">
                          <a:solidFill>
                            <a:srgbClr val="000000"/>
                          </a:solidFill>
                          <a:effectLst/>
                          <a:latin typeface="Aptos" panose="020B0004020202020204" pitchFamily="34" charset="0"/>
                        </a:rPr>
                        <a:t>Actua</a:t>
                      </a:r>
                      <a:r>
                        <a:rPr lang="en-GB" sz="1000" b="0" i="0" u="none" strike="noStrike" dirty="0">
                          <a:solidFill>
                            <a:srgbClr val="000000"/>
                          </a:solidFill>
                          <a:effectLst/>
                          <a:latin typeface="Aptos" panose="020B0004020202020204" pitchFamily="34" charset="0"/>
                        </a:rPr>
                        <a:t> display 1080x2424</a:t>
                      </a:r>
                    </a:p>
                    <a:p>
                      <a:pPr algn="l" fontAlgn="ctr"/>
                      <a:r>
                        <a:rPr lang="en-GB" sz="1000" b="0" i="0" u="none" strike="noStrike" dirty="0">
                          <a:solidFill>
                            <a:srgbClr val="000000"/>
                          </a:solidFill>
                          <a:effectLst/>
                          <a:latin typeface="Aptos" panose="020B0004020202020204" pitchFamily="34" charset="0"/>
                        </a:rPr>
                        <a:t>3000 peak nits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6.3” Super </a:t>
                      </a:r>
                      <a:r>
                        <a:rPr lang="en-GB" sz="1000" b="0" i="0" u="none" strike="noStrike" dirty="0" err="1">
                          <a:solidFill>
                            <a:srgbClr val="000000"/>
                          </a:solidFill>
                          <a:effectLst/>
                          <a:latin typeface="Aptos" panose="020B0004020202020204" pitchFamily="34" charset="0"/>
                        </a:rPr>
                        <a:t>Actua</a:t>
                      </a:r>
                      <a:r>
                        <a:rPr lang="en-GB" sz="1000" b="0" i="0" u="none" strike="noStrike" dirty="0">
                          <a:solidFill>
                            <a:srgbClr val="000000"/>
                          </a:solidFill>
                          <a:effectLst/>
                          <a:latin typeface="Aptos" panose="020B0004020202020204" pitchFamily="34" charset="0"/>
                        </a:rPr>
                        <a:t> 1280x2856</a:t>
                      </a:r>
                    </a:p>
                    <a:p>
                      <a:pPr algn="l" fontAlgn="ctr"/>
                      <a:r>
                        <a:rPr lang="en-GB" sz="1000" b="0" i="0" u="none" strike="noStrike" dirty="0">
                          <a:solidFill>
                            <a:srgbClr val="000000"/>
                          </a:solidFill>
                          <a:effectLst/>
                          <a:latin typeface="Aptos" panose="020B0004020202020204" pitchFamily="34" charset="0"/>
                        </a:rPr>
                        <a:t>3300 peak nits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6.8” Super </a:t>
                      </a:r>
                      <a:r>
                        <a:rPr lang="en-GB" sz="1000" b="0" i="0" u="none" strike="noStrike" dirty="0" err="1">
                          <a:solidFill>
                            <a:srgbClr val="000000"/>
                          </a:solidFill>
                          <a:effectLst/>
                          <a:latin typeface="Aptos" panose="020B0004020202020204" pitchFamily="34" charset="0"/>
                        </a:rPr>
                        <a:t>Actua</a:t>
                      </a:r>
                      <a:r>
                        <a:rPr lang="en-GB" sz="1000" b="0" i="0" u="none" strike="noStrike" dirty="0">
                          <a:solidFill>
                            <a:srgbClr val="000000"/>
                          </a:solidFill>
                          <a:effectLst/>
                          <a:latin typeface="Aptos" panose="020B0004020202020204" pitchFamily="34" charset="0"/>
                        </a:rPr>
                        <a:t> 1344x2992</a:t>
                      </a:r>
                    </a:p>
                    <a:p>
                      <a:pPr algn="l" fontAlgn="ctr"/>
                      <a:r>
                        <a:rPr lang="en-GB" sz="1000" b="0" i="0" u="none" strike="noStrike" dirty="0">
                          <a:solidFill>
                            <a:srgbClr val="000000"/>
                          </a:solidFill>
                          <a:effectLst/>
                          <a:latin typeface="Aptos" panose="020B0004020202020204" pitchFamily="34" charset="0"/>
                        </a:rPr>
                        <a:t>3300 peak nits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6.4” </a:t>
                      </a:r>
                      <a:r>
                        <a:rPr lang="en-GB" sz="1000" b="0" i="0" u="none" strike="noStrike" dirty="0" err="1">
                          <a:solidFill>
                            <a:srgbClr val="000000"/>
                          </a:solidFill>
                          <a:effectLst/>
                          <a:latin typeface="Aptos" panose="020B0004020202020204" pitchFamily="34" charset="0"/>
                        </a:rPr>
                        <a:t>Actua</a:t>
                      </a:r>
                      <a:r>
                        <a:rPr lang="en-GB" sz="1000" b="0" i="0" u="none" strike="noStrike" dirty="0">
                          <a:solidFill>
                            <a:srgbClr val="000000"/>
                          </a:solidFill>
                          <a:effectLst/>
                          <a:latin typeface="Aptos" panose="020B0004020202020204" pitchFamily="34" charset="0"/>
                        </a:rPr>
                        <a:t> display</a:t>
                      </a:r>
                    </a:p>
                    <a:p>
                      <a:pPr algn="l" fontAlgn="ctr"/>
                      <a:r>
                        <a:rPr lang="en-GB" sz="1000" b="0" i="0" u="none" strike="noStrike" dirty="0">
                          <a:solidFill>
                            <a:srgbClr val="000000"/>
                          </a:solidFill>
                          <a:effectLst/>
                          <a:latin typeface="Aptos" panose="020B0004020202020204" pitchFamily="34" charset="0"/>
                        </a:rPr>
                        <a:t>1080x2364</a:t>
                      </a:r>
                    </a:p>
                    <a:p>
                      <a:pPr algn="l" fontAlgn="ctr"/>
                      <a:r>
                        <a:rPr lang="en-GB" sz="1000" b="0" i="0" u="none" strike="noStrike" dirty="0">
                          <a:solidFill>
                            <a:srgbClr val="000000"/>
                          </a:solidFill>
                          <a:effectLst/>
                          <a:latin typeface="Aptos" panose="020B0004020202020204" pitchFamily="34" charset="0"/>
                        </a:rPr>
                        <a:t>3000 peak nits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509760855"/>
                  </a:ext>
                </a:extLst>
              </a:tr>
              <a:tr h="238089">
                <a:tc>
                  <a:txBody>
                    <a:bodyPr/>
                    <a:lstStyle/>
                    <a:p>
                      <a:pPr algn="l" fontAlgn="ctr"/>
                      <a:r>
                        <a:rPr lang="en-GB" sz="1000" b="0" i="0" u="none" strike="noStrike" dirty="0">
                          <a:solidFill>
                            <a:srgbClr val="000000"/>
                          </a:solidFill>
                          <a:effectLst/>
                          <a:latin typeface="Aptos" panose="020B0004020202020204" pitchFamily="34" charset="0"/>
                        </a:rPr>
                        <a:t>Secondary display</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8.0” Super </a:t>
                      </a:r>
                      <a:r>
                        <a:rPr lang="en-GB" sz="1000" b="0" i="0" u="none" strike="noStrike" dirty="0" err="1">
                          <a:solidFill>
                            <a:srgbClr val="000000"/>
                          </a:solidFill>
                          <a:effectLst/>
                          <a:latin typeface="Aptos" panose="020B0004020202020204" pitchFamily="34" charset="0"/>
                        </a:rPr>
                        <a:t>Actua</a:t>
                      </a:r>
                      <a:endParaRPr lang="en-GB" sz="1000" b="0" i="0" u="none" strike="noStrike" dirty="0">
                        <a:solidFill>
                          <a:srgbClr val="000000"/>
                        </a:solidFill>
                        <a:effectLst/>
                        <a:latin typeface="Aptos" panose="020B0004020202020204" pitchFamily="34" charset="0"/>
                      </a:endParaRPr>
                    </a:p>
                    <a:p>
                      <a:pPr algn="l" fontAlgn="ctr"/>
                      <a:r>
                        <a:rPr lang="en-GB" sz="1000" b="0" i="0" u="none" strike="noStrike" dirty="0">
                          <a:solidFill>
                            <a:srgbClr val="000000"/>
                          </a:solidFill>
                          <a:effectLst/>
                          <a:latin typeface="Aptos" panose="020B0004020202020204" pitchFamily="34" charset="0"/>
                        </a:rPr>
                        <a:t>2076x2152</a:t>
                      </a:r>
                    </a:p>
                    <a:p>
                      <a:pPr algn="l" fontAlgn="ctr"/>
                      <a:r>
                        <a:rPr lang="en-GB" sz="1000" b="0" i="0" u="none" strike="noStrike" dirty="0">
                          <a:solidFill>
                            <a:srgbClr val="000000"/>
                          </a:solidFill>
                          <a:effectLst/>
                          <a:latin typeface="Aptos" panose="020B0004020202020204" pitchFamily="34" charset="0"/>
                        </a:rPr>
                        <a:t>3000 peak nits</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849473556"/>
                  </a:ext>
                </a:extLst>
              </a:tr>
              <a:tr h="238089">
                <a:tc>
                  <a:txBody>
                    <a:bodyPr/>
                    <a:lstStyle/>
                    <a:p>
                      <a:pPr algn="l" fontAlgn="ctr"/>
                      <a:r>
                        <a:rPr lang="en-GB" sz="1000" b="0" i="0" u="none" strike="noStrike" dirty="0">
                          <a:solidFill>
                            <a:srgbClr val="000000"/>
                          </a:solidFill>
                          <a:effectLst/>
                          <a:latin typeface="Aptos" panose="020B0004020202020204" pitchFamily="34" charset="0"/>
                        </a:rPr>
                        <a:t>RAM and storage</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12 GB RAM</a:t>
                      </a:r>
                    </a:p>
                    <a:p>
                      <a:pPr algn="l" fontAlgn="ctr"/>
                      <a:r>
                        <a:rPr lang="en-GB" sz="1000" b="0" i="0" u="none" strike="noStrike" dirty="0">
                          <a:solidFill>
                            <a:srgbClr val="000000"/>
                          </a:solidFill>
                          <a:effectLst/>
                          <a:latin typeface="Aptos" panose="020B0004020202020204" pitchFamily="34" charset="0"/>
                        </a:rPr>
                        <a:t>128 / 256 GB ROM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16 GB RAM</a:t>
                      </a:r>
                    </a:p>
                    <a:p>
                      <a:pPr algn="l" fontAlgn="ctr"/>
                      <a:r>
                        <a:rPr lang="en-GB" sz="1000" b="0" i="0" u="none" strike="noStrike" dirty="0">
                          <a:solidFill>
                            <a:srgbClr val="000000"/>
                          </a:solidFill>
                          <a:effectLst/>
                          <a:latin typeface="Aptos" panose="020B0004020202020204" pitchFamily="34" charset="0"/>
                        </a:rPr>
                        <a:t>128GB-1TB ROM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16 GB RAM</a:t>
                      </a:r>
                    </a:p>
                    <a:p>
                      <a:pPr algn="l" fontAlgn="ctr"/>
                      <a:r>
                        <a:rPr lang="en-GB" sz="1000" b="0" i="0" u="none" strike="noStrike" dirty="0">
                          <a:solidFill>
                            <a:srgbClr val="000000"/>
                          </a:solidFill>
                          <a:effectLst/>
                          <a:latin typeface="Aptos" panose="020B0004020202020204" pitchFamily="34" charset="0"/>
                        </a:rPr>
                        <a:t>256GB-1TB ROM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16 GB RAM</a:t>
                      </a:r>
                    </a:p>
                    <a:p>
                      <a:pPr algn="l" fontAlgn="ctr"/>
                      <a:r>
                        <a:rPr lang="en-GB" sz="1000" b="0" i="0" u="none" strike="noStrike" dirty="0">
                          <a:solidFill>
                            <a:srgbClr val="000000"/>
                          </a:solidFill>
                          <a:effectLst/>
                          <a:latin typeface="Aptos" panose="020B0004020202020204" pitchFamily="34" charset="0"/>
                        </a:rPr>
                        <a:t>256GB-1TB ROM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763694057"/>
                  </a:ext>
                </a:extLst>
              </a:tr>
              <a:tr h="238089">
                <a:tc>
                  <a:txBody>
                    <a:bodyPr/>
                    <a:lstStyle/>
                    <a:p>
                      <a:pPr algn="l" fontAlgn="ctr"/>
                      <a:r>
                        <a:rPr lang="en-GB" sz="1000" b="0" i="0" u="none" strike="noStrike" dirty="0">
                          <a:solidFill>
                            <a:srgbClr val="000000"/>
                          </a:solidFill>
                          <a:effectLst/>
                          <a:latin typeface="Aptos" panose="020B0004020202020204" pitchFamily="34" charset="0"/>
                        </a:rPr>
                        <a:t>Main camera</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48x13x10.8MP</a:t>
                      </a:r>
                    </a:p>
                    <a:p>
                      <a:pPr algn="l" fontAlgn="ctr"/>
                      <a:r>
                        <a:rPr lang="en-GB" sz="1000" b="0" i="0" u="none" strike="noStrike" dirty="0">
                          <a:solidFill>
                            <a:srgbClr val="000000"/>
                          </a:solidFill>
                          <a:effectLst/>
                          <a:latin typeface="Aptos" panose="020B0004020202020204" pitchFamily="34" charset="0"/>
                        </a:rPr>
                        <a:t>5x zoom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50x48x48MP</a:t>
                      </a:r>
                    </a:p>
                    <a:p>
                      <a:pPr algn="l" fontAlgn="ctr"/>
                      <a:r>
                        <a:rPr lang="en-GB" sz="1000" b="0" i="0" u="none" strike="noStrike" dirty="0">
                          <a:solidFill>
                            <a:srgbClr val="000000"/>
                          </a:solidFill>
                          <a:effectLst/>
                          <a:latin typeface="Aptos" panose="020B0004020202020204" pitchFamily="34" charset="0"/>
                        </a:rPr>
                        <a:t>5x zoom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50x48x48MP</a:t>
                      </a:r>
                    </a:p>
                    <a:p>
                      <a:pPr algn="l" fontAlgn="ctr"/>
                      <a:r>
                        <a:rPr lang="en-GB" sz="1000" b="0" i="0" u="none" strike="noStrike" dirty="0">
                          <a:solidFill>
                            <a:srgbClr val="000000"/>
                          </a:solidFill>
                          <a:effectLst/>
                          <a:latin typeface="Aptos" panose="020B0004020202020204" pitchFamily="34" charset="0"/>
                        </a:rPr>
                        <a:t>5x zoom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48x10.5x10.8MP</a:t>
                      </a:r>
                    </a:p>
                    <a:p>
                      <a:pPr algn="l" fontAlgn="ctr"/>
                      <a:r>
                        <a:rPr lang="en-GB" sz="1000" b="0" i="0" u="none" strike="noStrike" dirty="0">
                          <a:solidFill>
                            <a:srgbClr val="000000"/>
                          </a:solidFill>
                          <a:effectLst/>
                          <a:latin typeface="Aptos" panose="020B0004020202020204" pitchFamily="34" charset="0"/>
                        </a:rPr>
                        <a:t>5x zoom</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4010860583"/>
                  </a:ext>
                </a:extLst>
              </a:tr>
              <a:tr h="238089">
                <a:tc>
                  <a:txBody>
                    <a:bodyPr/>
                    <a:lstStyle/>
                    <a:p>
                      <a:pPr algn="l" fontAlgn="ctr"/>
                      <a:r>
                        <a:rPr lang="en-GB" sz="1000" b="0" i="0" u="none" strike="noStrike" dirty="0">
                          <a:solidFill>
                            <a:srgbClr val="000000"/>
                          </a:solidFill>
                          <a:effectLst/>
                          <a:latin typeface="Aptos" panose="020B0004020202020204" pitchFamily="34" charset="0"/>
                        </a:rPr>
                        <a:t>Secondary camera</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10.5MP</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42MP</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42MP</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10MP</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3584644326"/>
                  </a:ext>
                </a:extLst>
              </a:tr>
              <a:tr h="238089">
                <a:tc>
                  <a:txBody>
                    <a:bodyPr/>
                    <a:lstStyle/>
                    <a:p>
                      <a:pPr algn="l" fontAlgn="ctr"/>
                      <a:r>
                        <a:rPr lang="en-GB" sz="1000" b="0" i="0" u="none" strike="noStrike" dirty="0">
                          <a:solidFill>
                            <a:srgbClr val="000000"/>
                          </a:solidFill>
                          <a:effectLst/>
                          <a:latin typeface="Aptos" panose="020B0004020202020204" pitchFamily="34" charset="0"/>
                        </a:rPr>
                        <a:t>Battery (mAh)</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4970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4870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5200</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5015</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1167016981"/>
                  </a:ext>
                </a:extLst>
              </a:tr>
              <a:tr h="238089">
                <a:tc>
                  <a:txBody>
                    <a:bodyPr/>
                    <a:lstStyle/>
                    <a:p>
                      <a:pPr algn="l" fontAlgn="ctr"/>
                      <a:r>
                        <a:rPr lang="en-GB" sz="1000" b="0" i="0" u="none" strike="noStrike" dirty="0">
                          <a:solidFill>
                            <a:srgbClr val="000000"/>
                          </a:solidFill>
                          <a:effectLst/>
                          <a:latin typeface="Aptos" panose="020B0004020202020204" pitchFamily="34" charset="0"/>
                        </a:rPr>
                        <a:t>Weight</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204g</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207g</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232g</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r>
                        <a:rPr lang="en-GB" sz="1000" b="0" i="0" u="none" strike="noStrike" dirty="0">
                          <a:solidFill>
                            <a:srgbClr val="000000"/>
                          </a:solidFill>
                          <a:effectLst/>
                          <a:latin typeface="Aptos" panose="020B0004020202020204" pitchFamily="34" charset="0"/>
                        </a:rPr>
                        <a:t>258g</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3983354126"/>
                  </a:ext>
                </a:extLst>
              </a:tr>
              <a:tr h="238089">
                <a:tc>
                  <a:txBody>
                    <a:bodyPr/>
                    <a:lstStyle/>
                    <a:p>
                      <a:pPr algn="l" fontAlgn="ctr"/>
                      <a:r>
                        <a:rPr lang="en-GB" sz="1000" b="0" i="0" u="none" strike="noStrike" dirty="0">
                          <a:solidFill>
                            <a:srgbClr val="000000"/>
                          </a:solidFill>
                          <a:effectLst/>
                          <a:latin typeface="Aptos" panose="020B0004020202020204" pitchFamily="34" charset="0"/>
                        </a:rPr>
                        <a:t>Launch starting price</a:t>
                      </a: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tc>
                  <a:txBody>
                    <a:bodyPr/>
                    <a:lstStyle/>
                    <a:p>
                      <a:pPr algn="l" fontAlgn="ctr"/>
                      <a:endParaRPr lang="en-GB" sz="10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noFill/>
                  </a:tcPr>
                </a:tc>
                <a:extLst>
                  <a:ext uri="{0D108BD9-81ED-4DB2-BD59-A6C34878D82A}">
                    <a16:rowId xmlns:a16="http://schemas.microsoft.com/office/drawing/2014/main" val="2748971696"/>
                  </a:ext>
                </a:extLst>
              </a:tr>
              <a:tr h="238089">
                <a:tc>
                  <a:txBody>
                    <a:bodyPr/>
                    <a:lstStyle/>
                    <a:p>
                      <a:pPr algn="l" fontAlgn="ctr"/>
                      <a:r>
                        <a:rPr lang="en-GB" sz="800" b="0" i="0" u="none" strike="noStrike" dirty="0">
                          <a:solidFill>
                            <a:srgbClr val="000000"/>
                          </a:solidFill>
                          <a:effectLst/>
                          <a:latin typeface="Aptos" panose="020B0004020202020204" pitchFamily="34" charset="0"/>
                        </a:rPr>
                        <a:t>Source: Omdia</a:t>
                      </a:r>
                    </a:p>
                  </a:txBody>
                  <a:tcPr marL="9525" marR="9525" marT="9525" marB="0" anchor="ctr">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l" fontAlgn="b"/>
                      <a:endParaRPr lang="en-GB" sz="1100" b="0" i="0" u="none" strike="noStrike" dirty="0">
                        <a:solidFill>
                          <a:srgbClr val="000000"/>
                        </a:solidFill>
                        <a:effectLst/>
                        <a:latin typeface="Aptos" panose="020B0004020202020204" pitchFamily="34" charset="0"/>
                      </a:endParaRPr>
                    </a:p>
                  </a:txBody>
                  <a:tcPr marL="9525" marR="9525" marT="9525" marB="0" anchor="b">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l" fontAlgn="b"/>
                      <a:endParaRPr lang="en-GB" sz="1100" b="0" i="0" u="none" strike="noStrike" dirty="0">
                        <a:solidFill>
                          <a:srgbClr val="000000"/>
                        </a:solidFill>
                        <a:effectLst/>
                        <a:latin typeface="Aptos" panose="020B0004020202020204" pitchFamily="34" charset="0"/>
                      </a:endParaRPr>
                    </a:p>
                  </a:txBody>
                  <a:tcPr marL="9525" marR="9525" marT="9525" marB="0" anchor="b">
                    <a:lnL>
                      <a:noFill/>
                    </a:lnL>
                    <a:lnR>
                      <a:noFill/>
                    </a:lnR>
                    <a:lnT w="6350" cap="flat" cmpd="sng" algn="ctr">
                      <a:solidFill>
                        <a:srgbClr val="808080"/>
                      </a:solidFill>
                      <a:prstDash val="solid"/>
                      <a:round/>
                      <a:headEnd type="none" w="med" len="med"/>
                      <a:tailEnd type="none" w="med" len="med"/>
                    </a:lnT>
                    <a:lnB>
                      <a:noFill/>
                    </a:lnB>
                    <a:noFill/>
                  </a:tcPr>
                </a:tc>
                <a:tc>
                  <a:txBody>
                    <a:bodyPr/>
                    <a:lstStyle/>
                    <a:p>
                      <a:pPr algn="r" fontAlgn="ctr"/>
                      <a:endParaRPr lang="en-GB" sz="800" b="0" i="0" u="none" strike="noStrike" dirty="0">
                        <a:solidFill>
                          <a:srgbClr val="000000"/>
                        </a:solidFill>
                        <a:effectLst/>
                        <a:latin typeface="Aptos" panose="020B0004020202020204" pitchFamily="34" charset="0"/>
                      </a:endParaRPr>
                    </a:p>
                  </a:txBody>
                  <a:tcPr marL="9525" marR="9525" marT="9525" marB="0" anchor="ctr">
                    <a:lnL>
                      <a:noFill/>
                    </a:lnL>
                    <a:lnR>
                      <a:noFill/>
                    </a:lnR>
                    <a:lnT w="6350" cap="flat" cmpd="sng" algn="ctr">
                      <a:solidFill>
                        <a:srgbClr val="808080"/>
                      </a:solidFill>
                      <a:prstDash val="solid"/>
                      <a:round/>
                      <a:headEnd type="none" w="med" len="med"/>
                      <a:tailEnd type="none" w="med" len="med"/>
                    </a:lnT>
                    <a:lnB>
                      <a:noFill/>
                    </a:lnB>
                    <a:noFill/>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000000"/>
                          </a:solidFill>
                          <a:effectLst/>
                          <a:latin typeface="Aptos" panose="020B0004020202020204" pitchFamily="34" charset="0"/>
                        </a:rPr>
                        <a:t>© 2025 Omdia</a:t>
                      </a:r>
                    </a:p>
                  </a:txBody>
                  <a:tcPr marL="9525" marR="9525" marT="9525" marB="0" anchor="ctr">
                    <a:lnL>
                      <a:noFill/>
                    </a:lnL>
                    <a:lnR>
                      <a:noFill/>
                    </a:lnR>
                    <a:lnT w="6350" cap="flat" cmpd="sng" algn="ctr">
                      <a:solidFill>
                        <a:srgbClr val="808080"/>
                      </a:solidFill>
                      <a:prstDash val="solid"/>
                      <a:round/>
                      <a:headEnd type="none" w="med" len="med"/>
                      <a:tailEnd type="none" w="med" len="med"/>
                    </a:lnT>
                    <a:lnB>
                      <a:noFill/>
                    </a:lnB>
                    <a:noFill/>
                  </a:tcPr>
                </a:tc>
                <a:extLst>
                  <a:ext uri="{0D108BD9-81ED-4DB2-BD59-A6C34878D82A}">
                    <a16:rowId xmlns:a16="http://schemas.microsoft.com/office/drawing/2014/main" val="110797845"/>
                  </a:ext>
                </a:extLst>
              </a:tr>
            </a:tbl>
          </a:graphicData>
        </a:graphic>
      </p:graphicFrame>
      <p:sp>
        <p:nvSpPr>
          <p:cNvPr id="9" name="TextBox 8">
            <a:extLst>
              <a:ext uri="{FF2B5EF4-FFF2-40B4-BE49-F238E27FC236}">
                <a16:creationId xmlns:a16="http://schemas.microsoft.com/office/drawing/2014/main" id="{D0422DE7-AB2A-B37E-1DDB-36D17E128937}"/>
              </a:ext>
            </a:extLst>
          </p:cNvPr>
          <p:cNvSpPr txBox="1"/>
          <p:nvPr/>
        </p:nvSpPr>
        <p:spPr>
          <a:xfrm>
            <a:off x="5865423" y="5884188"/>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Image source</a:t>
            </a:r>
            <a:r>
              <a:rPr lang="en-US" sz="800" noProof="0" dirty="0">
                <a:solidFill>
                  <a:srgbClr val="000000"/>
                </a:solidFill>
                <a:latin typeface="Calibri" panose="020F0502020204030204" pitchFamily="34" charset="0"/>
              </a:rPr>
              <a:t>: Google</a:t>
            </a:r>
            <a:endParaRPr lang="en-US" noProof="0" dirty="0"/>
          </a:p>
        </p:txBody>
      </p:sp>
      <p:pic>
        <p:nvPicPr>
          <p:cNvPr id="10" name="Picture 9" descr="A blue cell phone with a camera&#10;&#10;AI-generated content may be incorrect.">
            <a:extLst>
              <a:ext uri="{FF2B5EF4-FFF2-40B4-BE49-F238E27FC236}">
                <a16:creationId xmlns:a16="http://schemas.microsoft.com/office/drawing/2014/main" id="{DA14AFAC-FD6F-5A01-2982-1B421709FED0}"/>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7341813" y="1237222"/>
            <a:ext cx="801036" cy="1666011"/>
          </a:xfrm>
          <a:prstGeom prst="rect">
            <a:avLst/>
          </a:prstGeom>
        </p:spPr>
      </p:pic>
      <p:pic>
        <p:nvPicPr>
          <p:cNvPr id="12" name="Picture 11" descr="A cell phone with a camera&#10;&#10;AI-generated content may be incorrect.">
            <a:extLst>
              <a:ext uri="{FF2B5EF4-FFF2-40B4-BE49-F238E27FC236}">
                <a16:creationId xmlns:a16="http://schemas.microsoft.com/office/drawing/2014/main" id="{0693D88E-8811-F4B9-5C70-C076F47A7863}"/>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8573820" y="1213165"/>
            <a:ext cx="823612" cy="1666716"/>
          </a:xfrm>
          <a:prstGeom prst="rect">
            <a:avLst/>
          </a:prstGeom>
        </p:spPr>
      </p:pic>
      <p:pic>
        <p:nvPicPr>
          <p:cNvPr id="14" name="Picture 13" descr="A back of a cell phone&#10;&#10;AI-generated content may be incorrect.">
            <a:extLst>
              <a:ext uri="{FF2B5EF4-FFF2-40B4-BE49-F238E27FC236}">
                <a16:creationId xmlns:a16="http://schemas.microsoft.com/office/drawing/2014/main" id="{C064D510-64FE-FAA8-9BB2-E6C02E69EF30}"/>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10933604" y="1237222"/>
            <a:ext cx="895510" cy="1697234"/>
          </a:xfrm>
          <a:prstGeom prst="rect">
            <a:avLst/>
          </a:prstGeom>
        </p:spPr>
      </p:pic>
      <p:pic>
        <p:nvPicPr>
          <p:cNvPr id="16" name="Picture 15" descr="A back of a cell phone&#10;&#10;AI-generated content may be incorrect.">
            <a:extLst>
              <a:ext uri="{FF2B5EF4-FFF2-40B4-BE49-F238E27FC236}">
                <a16:creationId xmlns:a16="http://schemas.microsoft.com/office/drawing/2014/main" id="{D15514E1-DEC5-18DE-7B0B-48AD9A401DEC}"/>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9628418" y="1021828"/>
            <a:ext cx="1074200" cy="1945494"/>
          </a:xfrm>
          <a:prstGeom prst="rect">
            <a:avLst/>
          </a:prstGeom>
        </p:spPr>
      </p:pic>
    </p:spTree>
    <p:extLst>
      <p:ext uri="{BB962C8B-B14F-4D97-AF65-F5344CB8AC3E}">
        <p14:creationId xmlns:p14="http://schemas.microsoft.com/office/powerpoint/2010/main" val="354808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2F16-1B87-02AB-D273-B9813DBAB0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6F091-FD86-B726-FC4B-F0F0CC8F0CB1}"/>
              </a:ext>
            </a:extLst>
          </p:cNvPr>
          <p:cNvSpPr>
            <a:spLocks noGrp="1"/>
          </p:cNvSpPr>
          <p:nvPr>
            <p:ph type="title"/>
          </p:nvPr>
        </p:nvSpPr>
        <p:spPr>
          <a:xfrm>
            <a:off x="338139" y="1613140"/>
            <a:ext cx="9436482" cy="2706080"/>
          </a:xfrm>
        </p:spPr>
        <p:txBody>
          <a:bodyPr/>
          <a:lstStyle/>
          <a:p>
            <a:r>
              <a:rPr lang="en-GB" sz="2800" noProof="0" dirty="0"/>
              <a:t>“One big announcement that Google slipped under-the-radar of their star-studded Pixel</a:t>
            </a:r>
            <a:r>
              <a:rPr lang="en-GB" sz="2800" dirty="0"/>
              <a:t> 10 phone announcement was that they </a:t>
            </a:r>
            <a:r>
              <a:rPr lang="en-GB" sz="2800" noProof="0" dirty="0"/>
              <a:t>will be eSIM only in the US</a:t>
            </a:r>
            <a:r>
              <a:rPr lang="en-GB" sz="2800" dirty="0"/>
              <a:t>. This mirrors the same decision Apple made for the iPhones in the US since the iPhone 14 series in 2022. This move from Google will likely add fuel to the growing shift towards eSIM globally.</a:t>
            </a:r>
            <a:r>
              <a:rPr lang="en-GB" sz="2800" noProof="0" dirty="0"/>
              <a:t>” </a:t>
            </a:r>
            <a:endParaRPr lang="en-US" sz="2800" dirty="0"/>
          </a:p>
        </p:txBody>
      </p:sp>
      <p:sp>
        <p:nvSpPr>
          <p:cNvPr id="3" name="Text Placeholder 2">
            <a:extLst>
              <a:ext uri="{FF2B5EF4-FFF2-40B4-BE49-F238E27FC236}">
                <a16:creationId xmlns:a16="http://schemas.microsoft.com/office/drawing/2014/main" id="{811BAA96-0EF6-559B-EA40-D89819626025}"/>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Aaron West</a:t>
            </a:r>
          </a:p>
          <a:p>
            <a:pPr marL="0" indent="0">
              <a:buFont typeface="Arial" panose="020B0604020202020204" pitchFamily="34" charset="0"/>
              <a:buNone/>
            </a:pPr>
            <a:r>
              <a:rPr lang="en-US" sz="1800" dirty="0"/>
              <a:t>Senior Analyst</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2358000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07DB2-C980-B7F6-6802-10E9225B72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2D95B3-DC60-E673-B678-6C6A1B8EFEA9}"/>
              </a:ext>
            </a:extLst>
          </p:cNvPr>
          <p:cNvSpPr>
            <a:spLocks noGrp="1"/>
          </p:cNvSpPr>
          <p:nvPr>
            <p:ph type="title"/>
          </p:nvPr>
        </p:nvSpPr>
        <p:spPr>
          <a:xfrm>
            <a:off x="348314" y="476250"/>
            <a:ext cx="11480800" cy="684214"/>
          </a:xfrm>
        </p:spPr>
        <p:txBody>
          <a:bodyPr anchor="t">
            <a:noAutofit/>
          </a:bodyPr>
          <a:lstStyle/>
          <a:p>
            <a:r>
              <a:rPr lang="en-GB" dirty="0"/>
              <a:t>Apple and Samsung announce increased investments into US manufacturing, R&amp;D and end-to-end silicon supply chain</a:t>
            </a:r>
            <a:endParaRPr lang="en-US" noProof="0" dirty="0"/>
          </a:p>
        </p:txBody>
      </p:sp>
      <p:sp>
        <p:nvSpPr>
          <p:cNvPr id="3" name="Content Placeholder 2">
            <a:extLst>
              <a:ext uri="{FF2B5EF4-FFF2-40B4-BE49-F238E27FC236}">
                <a16:creationId xmlns:a16="http://schemas.microsoft.com/office/drawing/2014/main" id="{594BBDDD-E17C-F042-D06C-006D57E5AB9A}"/>
              </a:ext>
            </a:extLst>
          </p:cNvPr>
          <p:cNvSpPr>
            <a:spLocks noGrp="1"/>
          </p:cNvSpPr>
          <p:nvPr>
            <p:ph sz="quarter" idx="10"/>
          </p:nvPr>
        </p:nvSpPr>
        <p:spPr>
          <a:xfrm>
            <a:off x="348315" y="1419910"/>
            <a:ext cx="5747685" cy="4572000"/>
          </a:xfrm>
        </p:spPr>
        <p:txBody>
          <a:bodyPr>
            <a:noAutofit/>
          </a:bodyPr>
          <a:lstStyle/>
          <a:p>
            <a:r>
              <a:rPr lang="en-GB" dirty="0"/>
              <a:t>Earlier this month, Apple announced its American Manufacturing Program, with Apple CEO Tim Cook presenting Donald Trump with the commitment in the Oval Office. This program will expand its $500 billion spending commitment from earlier this year by another $100 billion and will mean hiring 20,000 people in the US across its R&amp;D, silicon engineering, software development, AI and machine learning departments.</a:t>
            </a:r>
          </a:p>
          <a:p>
            <a:r>
              <a:rPr lang="en-GB" dirty="0"/>
              <a:t>The biggest claim from the program on smartphone manufacturing is end-to-end silicon supply chain in the US – including supply chain partners in every aspect of silicon production, from R&amp;D to fabrication and packaging. This included the expectation of 19 billion chips in 2025, primarily from TSMC’s Arizona plant.</a:t>
            </a:r>
          </a:p>
          <a:p>
            <a:r>
              <a:rPr lang="en-GB" dirty="0"/>
              <a:t>Following this, Samsung announced ahead of the South Korea-USA summit that it will increase its investment in US chip manufacturing from $37 billion to $44 billion. This is largely aimed at advanced chip packaging, with plans to produce 2nm and 4nm chips to meet demand from new clients such as Apple and Tesla.</a:t>
            </a:r>
          </a:p>
          <a:p>
            <a:r>
              <a:rPr lang="en-GB" dirty="0"/>
              <a:t>This fresh investment from Apple and Samsung could be a way to appease Donald Trump’s demand for more manufacturing in the US, as a way of de-escalating and avoiding tariffs.</a:t>
            </a:r>
          </a:p>
          <a:p>
            <a:endParaRPr lang="en-GB" dirty="0">
              <a:latin typeface="+mn-lt"/>
            </a:endParaRPr>
          </a:p>
        </p:txBody>
      </p:sp>
      <p:sp>
        <p:nvSpPr>
          <p:cNvPr id="7" name="TextBox 6">
            <a:extLst>
              <a:ext uri="{FF2B5EF4-FFF2-40B4-BE49-F238E27FC236}">
                <a16:creationId xmlns:a16="http://schemas.microsoft.com/office/drawing/2014/main" id="{3AFC0C08-EB02-DD8F-3D8F-0D620329218B}"/>
              </a:ext>
            </a:extLst>
          </p:cNvPr>
          <p:cNvSpPr txBox="1"/>
          <p:nvPr/>
        </p:nvSpPr>
        <p:spPr>
          <a:xfrm>
            <a:off x="6495691" y="5624533"/>
            <a:ext cx="1280450"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S</a:t>
            </a:r>
            <a:r>
              <a:rPr lang="en-US" sz="800" noProof="0" dirty="0">
                <a:solidFill>
                  <a:srgbClr val="000000"/>
                </a:solidFill>
                <a:latin typeface="Calibri" panose="020F0502020204030204" pitchFamily="34" charset="0"/>
              </a:rPr>
              <a:t>ource: </a:t>
            </a:r>
            <a:r>
              <a:rPr lang="en-US" sz="800" dirty="0">
                <a:solidFill>
                  <a:srgbClr val="000000"/>
                </a:solidFill>
                <a:latin typeface="Calibri" panose="020F0502020204030204" pitchFamily="34" charset="0"/>
              </a:rPr>
              <a:t>Apple</a:t>
            </a:r>
            <a:endParaRPr lang="en-US" noProof="0" dirty="0"/>
          </a:p>
        </p:txBody>
      </p:sp>
      <p:sp>
        <p:nvSpPr>
          <p:cNvPr id="9" name="TextBox 8">
            <a:extLst>
              <a:ext uri="{FF2B5EF4-FFF2-40B4-BE49-F238E27FC236}">
                <a16:creationId xmlns:a16="http://schemas.microsoft.com/office/drawing/2014/main" id="{D673AA79-8B80-3406-1872-92BB2CDD9233}"/>
              </a:ext>
            </a:extLst>
          </p:cNvPr>
          <p:cNvSpPr txBox="1"/>
          <p:nvPr/>
        </p:nvSpPr>
        <p:spPr>
          <a:xfrm>
            <a:off x="6361261" y="1419910"/>
            <a:ext cx="5307674" cy="307777"/>
          </a:xfrm>
          <a:prstGeom prst="rect">
            <a:avLst/>
          </a:prstGeom>
          <a:noFill/>
          <a:effectLst/>
        </p:spPr>
        <p:txBody>
          <a:bodyPr wrap="square">
            <a:spAutoFit/>
          </a:bodyPr>
          <a:lstStyle/>
          <a:p>
            <a:r>
              <a:rPr lang="en-US" sz="1400" b="1" noProof="0" dirty="0">
                <a:solidFill>
                  <a:schemeClr val="accent1"/>
                </a:solidFill>
              </a:rPr>
              <a:t> </a:t>
            </a:r>
            <a:r>
              <a:rPr lang="en-US" sz="1400" b="1" noProof="0" dirty="0"/>
              <a:t>Apple American Manufacturing Program</a:t>
            </a:r>
          </a:p>
        </p:txBody>
      </p:sp>
      <p:pic>
        <p:nvPicPr>
          <p:cNvPr id="6" name="Picture 5" descr="A screenshot of a phone&#10;&#10;AI-generated content may be incorrect.">
            <a:extLst>
              <a:ext uri="{FF2B5EF4-FFF2-40B4-BE49-F238E27FC236}">
                <a16:creationId xmlns:a16="http://schemas.microsoft.com/office/drawing/2014/main" id="{CDA853AD-15A2-01F7-E994-00CADDEA58F6}"/>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6926429" y="1727687"/>
            <a:ext cx="4177338" cy="3559652"/>
          </a:xfrm>
          <a:prstGeom prst="rect">
            <a:avLst/>
          </a:prstGeom>
        </p:spPr>
      </p:pic>
    </p:spTree>
    <p:extLst>
      <p:ext uri="{BB962C8B-B14F-4D97-AF65-F5344CB8AC3E}">
        <p14:creationId xmlns:p14="http://schemas.microsoft.com/office/powerpoint/2010/main" val="4181684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18B08-15C6-E48B-B237-5F86FB5995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D2E7D-521A-0DD2-DC9F-CA83126BCF70}"/>
              </a:ext>
            </a:extLst>
          </p:cNvPr>
          <p:cNvSpPr>
            <a:spLocks noGrp="1"/>
          </p:cNvSpPr>
          <p:nvPr>
            <p:ph type="title"/>
          </p:nvPr>
        </p:nvSpPr>
        <p:spPr>
          <a:xfrm>
            <a:off x="338139" y="1814946"/>
            <a:ext cx="9436482" cy="2504274"/>
          </a:xfrm>
        </p:spPr>
        <p:txBody>
          <a:bodyPr/>
          <a:lstStyle/>
          <a:p>
            <a:r>
              <a:rPr lang="en-GB" sz="2800" noProof="0" dirty="0"/>
              <a:t>“</a:t>
            </a:r>
            <a:r>
              <a:rPr lang="en-GB" sz="2800" dirty="0"/>
              <a:t>With this new investment, it appears that </a:t>
            </a:r>
            <a:r>
              <a:rPr lang="en-GB" sz="2800" noProof="0" dirty="0"/>
              <a:t>Samsung plans to outperform the competition in the US by offering a complete manufacturing solution, including chip production, chip packaging, and memory chip manufacturing. This would out-manoeuvre TSMC, which only offer chip manufacturing </a:t>
            </a:r>
            <a:r>
              <a:rPr lang="en-GB" sz="2800" dirty="0"/>
              <a:t>and packaging, and SK Hynix, which only make </a:t>
            </a:r>
            <a:r>
              <a:rPr lang="en-GB" sz="2800" noProof="0" dirty="0"/>
              <a:t>memory chips in the US</a:t>
            </a:r>
            <a:r>
              <a:rPr lang="en-GB" sz="2800" dirty="0"/>
              <a:t>.</a:t>
            </a:r>
            <a:r>
              <a:rPr lang="en-GB" sz="2800" noProof="0" dirty="0"/>
              <a:t>”</a:t>
            </a:r>
            <a:endParaRPr lang="en-US" sz="2800" dirty="0"/>
          </a:p>
        </p:txBody>
      </p:sp>
      <p:sp>
        <p:nvSpPr>
          <p:cNvPr id="3" name="Text Placeholder 2">
            <a:extLst>
              <a:ext uri="{FF2B5EF4-FFF2-40B4-BE49-F238E27FC236}">
                <a16:creationId xmlns:a16="http://schemas.microsoft.com/office/drawing/2014/main" id="{81E6D033-5319-31AB-558D-10A639CD27B8}"/>
              </a:ext>
            </a:extLst>
          </p:cNvPr>
          <p:cNvSpPr txBox="1">
            <a:spLocks/>
          </p:cNvSpPr>
          <p:nvPr/>
        </p:nvSpPr>
        <p:spPr>
          <a:xfrm>
            <a:off x="338139" y="4319220"/>
            <a:ext cx="4659745" cy="1053048"/>
          </a:xfrm>
          <a:prstGeom prst="rect">
            <a:avLst/>
          </a:prstGeom>
        </p:spPr>
        <p:txBody>
          <a:bodyPr/>
          <a:lstStyle>
            <a:lvl1pPr marL="216000" indent="-216000" algn="l" defTabSz="914400" rtl="0" eaLnBrk="1" latinLnBrk="0" hangingPunct="1">
              <a:lnSpc>
                <a:spcPct val="95000"/>
              </a:lnSpc>
              <a:spcBef>
                <a:spcPts val="300"/>
              </a:spcBef>
              <a:spcAft>
                <a:spcPts val="400"/>
              </a:spcAft>
              <a:buClr>
                <a:srgbClr val="003CB2"/>
              </a:buClr>
              <a:buFont typeface="Arial" panose="020B0604020202020204" pitchFamily="34" charset="0"/>
              <a:buChar char="•"/>
              <a:defRPr sz="1400" kern="1200">
                <a:solidFill>
                  <a:srgbClr val="002244"/>
                </a:solidFill>
                <a:latin typeface="Aptos" panose="020B0004020202020204" pitchFamily="34" charset="0"/>
                <a:ea typeface="+mn-ea"/>
                <a:cs typeface="+mn-cs"/>
              </a:defRPr>
            </a:lvl1pPr>
            <a:lvl2pPr marL="360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2pPr>
            <a:lvl3pPr marL="504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3pPr>
            <a:lvl4pPr marL="648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4pPr>
            <a:lvl5pPr marL="792000" indent="-144000" algn="l" defTabSz="914400" rtl="0" eaLnBrk="1" latinLnBrk="0" hangingPunct="1">
              <a:lnSpc>
                <a:spcPct val="95000"/>
              </a:lnSpc>
              <a:spcBef>
                <a:spcPts val="300"/>
              </a:spcBef>
              <a:spcAft>
                <a:spcPts val="600"/>
              </a:spcAft>
              <a:buClr>
                <a:srgbClr val="003CB2"/>
              </a:buClr>
              <a:buFont typeface="Aptos" panose="020B0004020202020204" pitchFamily="34" charset="0"/>
              <a:buChar char="–"/>
              <a:defRPr sz="1400" kern="1200">
                <a:solidFill>
                  <a:srgbClr val="002244"/>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dirty="0"/>
              <a:t>Jusy Hong</a:t>
            </a:r>
          </a:p>
          <a:p>
            <a:pPr marL="0" indent="0">
              <a:buFont typeface="Arial" panose="020B0604020202020204" pitchFamily="34" charset="0"/>
              <a:buNone/>
            </a:pPr>
            <a:r>
              <a:rPr lang="en-US" sz="1800" dirty="0"/>
              <a:t>Senior Research Manager</a:t>
            </a:r>
          </a:p>
          <a:p>
            <a:pPr marL="0" indent="0">
              <a:buFont typeface="Arial" panose="020B0604020202020204" pitchFamily="34" charset="0"/>
              <a:buNone/>
            </a:pPr>
            <a:r>
              <a:rPr lang="en-US" sz="1800" dirty="0"/>
              <a:t>Consumer Devices</a:t>
            </a:r>
          </a:p>
        </p:txBody>
      </p:sp>
    </p:spTree>
    <p:extLst>
      <p:ext uri="{BB962C8B-B14F-4D97-AF65-F5344CB8AC3E}">
        <p14:creationId xmlns:p14="http://schemas.microsoft.com/office/powerpoint/2010/main" val="2352584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0AFA0-78B6-53BC-FFC4-211AE58E1E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9DCE31-E9B9-8958-E6FD-0C7FC9D664AC}"/>
              </a:ext>
            </a:extLst>
          </p:cNvPr>
          <p:cNvSpPr>
            <a:spLocks noGrp="1"/>
          </p:cNvSpPr>
          <p:nvPr>
            <p:ph type="title"/>
          </p:nvPr>
        </p:nvSpPr>
        <p:spPr>
          <a:xfrm>
            <a:off x="348314" y="476250"/>
            <a:ext cx="11480800" cy="684214"/>
          </a:xfrm>
        </p:spPr>
        <p:txBody>
          <a:bodyPr anchor="t">
            <a:noAutofit/>
          </a:bodyPr>
          <a:lstStyle/>
          <a:p>
            <a:r>
              <a:rPr lang="en-GB" b="0" dirty="0"/>
              <a:t>Deutsche Telekom launches low-cost “AI phone” in partnership with Perplexity</a:t>
            </a:r>
            <a:endParaRPr lang="en-US" noProof="0" dirty="0"/>
          </a:p>
        </p:txBody>
      </p:sp>
      <p:sp>
        <p:nvSpPr>
          <p:cNvPr id="3" name="Content Placeholder 2">
            <a:extLst>
              <a:ext uri="{FF2B5EF4-FFF2-40B4-BE49-F238E27FC236}">
                <a16:creationId xmlns:a16="http://schemas.microsoft.com/office/drawing/2014/main" id="{FDBFBAE4-E5B6-012F-272A-4AE81BB376B6}"/>
              </a:ext>
            </a:extLst>
          </p:cNvPr>
          <p:cNvSpPr>
            <a:spLocks noGrp="1"/>
          </p:cNvSpPr>
          <p:nvPr>
            <p:ph sz="quarter" idx="10"/>
          </p:nvPr>
        </p:nvSpPr>
        <p:spPr>
          <a:xfrm>
            <a:off x="348315" y="1419910"/>
            <a:ext cx="5747686" cy="4572000"/>
          </a:xfrm>
        </p:spPr>
        <p:txBody>
          <a:bodyPr>
            <a:noAutofit/>
          </a:bodyPr>
          <a:lstStyle/>
          <a:p>
            <a:r>
              <a:rPr lang="en-GB" dirty="0">
                <a:latin typeface="+mn-lt"/>
              </a:rPr>
              <a:t>In an effort to increase smartphone AI accessibility and adoption, Deutsche Telekom have announced the T Phone 3 in partnership with Perplexity AI.</a:t>
            </a:r>
          </a:p>
          <a:p>
            <a:r>
              <a:rPr lang="en-GB" dirty="0">
                <a:latin typeface="+mn-lt"/>
              </a:rPr>
              <a:t>Through Perplexity Assistant, it’s claimed the T Phone 3 will support functions including real-time translation, trip planning, tutoring, email drafting, content summarisation and image editing – all features currently seen on premium flagship smartphones which utilise the latest chipsets to enable on-device AI.</a:t>
            </a:r>
          </a:p>
          <a:p>
            <a:r>
              <a:rPr lang="en-GB" dirty="0">
                <a:latin typeface="+mn-lt"/>
              </a:rPr>
              <a:t>In its key market of Germany, the AI-phone is available from €149 with bundle offers reducing this to just €1 each when purchased alongside a tariff. An 18-month subscription to Perplexity Pro is included in the purchase. Prices vary across the other nine launch markets, including Austria, Croatia, Czechia, Greece and Hungary.</a:t>
            </a:r>
          </a:p>
          <a:p>
            <a:r>
              <a:rPr lang="en-GB" dirty="0">
                <a:latin typeface="+mn-lt"/>
              </a:rPr>
              <a:t>A Pro version of the AI-phone is currently scheduled to launch later this year.</a:t>
            </a:r>
          </a:p>
          <a:p>
            <a:r>
              <a:rPr lang="en-GB" dirty="0"/>
              <a:t>Deutsche Telekom a</a:t>
            </a:r>
            <a:r>
              <a:rPr lang="en-GB" dirty="0">
                <a:latin typeface="+mn-lt"/>
              </a:rPr>
              <a:t>lso announced the T Tablet 2, with the same Perplexity AI features and starting at €199, with the same </a:t>
            </a:r>
            <a:r>
              <a:rPr lang="en-GB" dirty="0"/>
              <a:t>€1 bundle deal.</a:t>
            </a:r>
            <a:endParaRPr lang="en-GB" dirty="0">
              <a:latin typeface="+mn-lt"/>
            </a:endParaRPr>
          </a:p>
        </p:txBody>
      </p:sp>
      <p:sp>
        <p:nvSpPr>
          <p:cNvPr id="7" name="TextBox 6">
            <a:extLst>
              <a:ext uri="{FF2B5EF4-FFF2-40B4-BE49-F238E27FC236}">
                <a16:creationId xmlns:a16="http://schemas.microsoft.com/office/drawing/2014/main" id="{416BBE32-0F26-0B78-5EC8-FF5487702268}"/>
              </a:ext>
            </a:extLst>
          </p:cNvPr>
          <p:cNvSpPr txBox="1"/>
          <p:nvPr/>
        </p:nvSpPr>
        <p:spPr>
          <a:xfrm>
            <a:off x="6096000" y="5782131"/>
            <a:ext cx="1624642" cy="215444"/>
          </a:xfrm>
          <a:prstGeom prst="rect">
            <a:avLst/>
          </a:prstGeom>
          <a:noFill/>
          <a:effectLst/>
        </p:spPr>
        <p:txBody>
          <a:bodyPr wrap="square">
            <a:spAutoFit/>
          </a:bodyPr>
          <a:lstStyle/>
          <a:p>
            <a:r>
              <a:rPr lang="en-US" sz="800" dirty="0">
                <a:solidFill>
                  <a:srgbClr val="000000"/>
                </a:solidFill>
                <a:latin typeface="Calibri" panose="020F0502020204030204" pitchFamily="34" charset="0"/>
              </a:rPr>
              <a:t>S</a:t>
            </a:r>
            <a:r>
              <a:rPr lang="en-US" sz="800" noProof="0" dirty="0">
                <a:solidFill>
                  <a:srgbClr val="000000"/>
                </a:solidFill>
                <a:latin typeface="Calibri" panose="020F0502020204030204" pitchFamily="34" charset="0"/>
              </a:rPr>
              <a:t>ource: </a:t>
            </a:r>
            <a:r>
              <a:rPr lang="en-GB" sz="800" dirty="0"/>
              <a:t>Deutsche Telekom </a:t>
            </a:r>
            <a:endParaRPr lang="en-US" noProof="0" dirty="0"/>
          </a:p>
        </p:txBody>
      </p:sp>
      <p:sp>
        <p:nvSpPr>
          <p:cNvPr id="9" name="TextBox 8">
            <a:extLst>
              <a:ext uri="{FF2B5EF4-FFF2-40B4-BE49-F238E27FC236}">
                <a16:creationId xmlns:a16="http://schemas.microsoft.com/office/drawing/2014/main" id="{3CB6675E-E5BE-841A-2595-D52C9ABF7399}"/>
              </a:ext>
            </a:extLst>
          </p:cNvPr>
          <p:cNvSpPr txBox="1"/>
          <p:nvPr/>
        </p:nvSpPr>
        <p:spPr>
          <a:xfrm>
            <a:off x="6067889" y="1419910"/>
            <a:ext cx="5307674" cy="307777"/>
          </a:xfrm>
          <a:prstGeom prst="rect">
            <a:avLst/>
          </a:prstGeom>
          <a:noFill/>
          <a:effectLst/>
        </p:spPr>
        <p:txBody>
          <a:bodyPr wrap="square">
            <a:spAutoFit/>
          </a:bodyPr>
          <a:lstStyle/>
          <a:p>
            <a:r>
              <a:rPr lang="en-US" sz="1400" b="1" noProof="0" dirty="0">
                <a:solidFill>
                  <a:schemeClr val="accent1"/>
                </a:solidFill>
              </a:rPr>
              <a:t> </a:t>
            </a:r>
            <a:r>
              <a:rPr lang="en-US" sz="1400" b="1" noProof="0" dirty="0"/>
              <a:t>Deutsche Telekom’s AI phone, the T Phone 3</a:t>
            </a:r>
          </a:p>
        </p:txBody>
      </p:sp>
      <p:pic>
        <p:nvPicPr>
          <p:cNvPr id="10" name="Picture 9">
            <a:extLst>
              <a:ext uri="{FF2B5EF4-FFF2-40B4-BE49-F238E27FC236}">
                <a16:creationId xmlns:a16="http://schemas.microsoft.com/office/drawing/2014/main" id="{9A1F66C7-4F15-0B1A-8A9A-7B0F3E6A6CA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806242" y="1987133"/>
            <a:ext cx="4408098" cy="3306074"/>
          </a:xfrm>
          <a:prstGeom prst="rect">
            <a:avLst/>
          </a:prstGeom>
        </p:spPr>
      </p:pic>
    </p:spTree>
    <p:extLst>
      <p:ext uri="{BB962C8B-B14F-4D97-AF65-F5344CB8AC3E}">
        <p14:creationId xmlns:p14="http://schemas.microsoft.com/office/powerpoint/2010/main" val="557560654"/>
      </p:ext>
    </p:extLst>
  </p:cSld>
  <p:clrMapOvr>
    <a:masterClrMapping/>
  </p:clrMapOvr>
</p:sld>
</file>

<file path=ppt/theme/theme1.xml><?xml version="1.0" encoding="utf-8"?>
<a:theme xmlns:a="http://schemas.openxmlformats.org/drawingml/2006/main" name="ITT Omdia Generic PPT">
  <a:themeElements>
    <a:clrScheme name="Custom 18">
      <a:dk1>
        <a:sysClr val="windowText" lastClr="000000"/>
      </a:dk1>
      <a:lt1>
        <a:srgbClr val="FFFFFF"/>
      </a:lt1>
      <a:dk2>
        <a:srgbClr val="283857"/>
      </a:dk2>
      <a:lt2>
        <a:srgbClr val="E3F4FF"/>
      </a:lt2>
      <a:accent1>
        <a:srgbClr val="003CB2"/>
      </a:accent1>
      <a:accent2>
        <a:srgbClr val="33D7C8"/>
      </a:accent2>
      <a:accent3>
        <a:srgbClr val="FF547C"/>
      </a:accent3>
      <a:accent4>
        <a:srgbClr val="28B4FF"/>
      </a:accent4>
      <a:accent5>
        <a:srgbClr val="9423FC"/>
      </a:accent5>
      <a:accent6>
        <a:srgbClr val="EEAF00"/>
      </a:accent6>
      <a:hlink>
        <a:srgbClr val="003CB2"/>
      </a:hlink>
      <a:folHlink>
        <a:srgbClr val="28B4FF"/>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t"/>
      <a:lstStyle>
        <a:defPPr algn="l">
          <a:defRPr dirty="0" err="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effectLst/>
      </a:spPr>
      <a:bodyPr wrap="square" lIns="90000" rIns="90000" rtlCol="0" anchor="t">
        <a:spAutoFit/>
      </a:bodyPr>
      <a:lstStyle>
        <a:defPPr algn="l">
          <a:defRPr sz="1400" dirty="0" err="1" smtClean="0"/>
        </a:defPPr>
      </a:lstStyle>
    </a:txDef>
  </a:objectDefaults>
  <a:extraClrSchemeLst/>
  <a:extLst>
    <a:ext uri="{05A4C25C-085E-4340-85A3-A5531E510DB2}">
      <thm15:themeFamily xmlns:thm15="http://schemas.microsoft.com/office/thememl/2012/main" name="modified_New_generic_PPT_12pt - Copy.pptx" id="{8F27BBBA-823C-4ACB-AE4C-1F1277CCB67D}" vid="{4B4B70D5-0C63-439A-A283-40009929CD61}"/>
    </a:ext>
  </a:extLst>
</a:theme>
</file>

<file path=ppt/theme/theme2.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MDIA_COLOR_THEME_BLUE">
      <a:dk1>
        <a:sysClr val="windowText" lastClr="000000"/>
      </a:dk1>
      <a:lt1>
        <a:sysClr val="window" lastClr="FFFFFF"/>
      </a:lt1>
      <a:dk2>
        <a:srgbClr val="4B4B4B"/>
      </a:dk2>
      <a:lt2>
        <a:srgbClr val="999999"/>
      </a:lt2>
      <a:accent1>
        <a:srgbClr val="49ACF8"/>
      </a:accent1>
      <a:accent2>
        <a:srgbClr val="80C5FA"/>
      </a:accent2>
      <a:accent3>
        <a:srgbClr val="A4D5FB"/>
      </a:accent3>
      <a:accent4>
        <a:srgbClr val="C8E6FD"/>
      </a:accent4>
      <a:accent5>
        <a:srgbClr val="99B8F1"/>
      </a:accent5>
      <a:accent6>
        <a:srgbClr val="3472E4"/>
      </a:accent6>
      <a:hlink>
        <a:srgbClr val="49ACF8"/>
      </a:hlink>
      <a:folHlink>
        <a:srgbClr val="EB4EA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a:srgbClr val="999999"/>
    </a:custClr>
    <a:custClr name="Lighter 80% Grey">
      <a:srgbClr val="EBEBEB"/>
    </a:custClr>
    <a:custClr name="Lighter 60% Grey">
      <a:srgbClr val="D6D6D6"/>
    </a:custClr>
    <a:custClr name="Lighter 40% Grey">
      <a:srgbClr val="C2C2C2"/>
    </a:custClr>
    <a:custClr name="Darker 25% Grey">
      <a:srgbClr val="737373"/>
    </a:custClr>
    <a:custClr name="Orange">
      <a:srgbClr val="E44C24"/>
    </a:custClr>
    <a:custClr name="Lighter 80% Orange">
      <a:srgbClr val="FADBD3"/>
    </a:custClr>
    <a:custClr name="Lighter 60% Orange">
      <a:srgbClr val="F4B7A7"/>
    </a:custClr>
    <a:custClr name="Lighter 40% Orange">
      <a:srgbClr val="EF947C"/>
    </a:custClr>
    <a:custClr name="Darker 25% Orange">
      <a:srgbClr val="AB3515"/>
    </a:custClr>
  </a:custClr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5cbf6393-50e2-4904-bc3e-1804619f2b03}" enabled="1" method="Privileged" siteId="{20210462-2c5e-4ec8-b3e2-0be950f292ca}" removed="0"/>
</clbl:labelList>
</file>

<file path=docProps/app.xml><?xml version="1.0" encoding="utf-8"?>
<Properties xmlns="http://schemas.openxmlformats.org/officeDocument/2006/extended-properties" xmlns:vt="http://schemas.openxmlformats.org/officeDocument/2006/docPropsVTypes">
  <Template>modified_New_generic_PPT_12pt - Macro</Template>
  <TotalTime>409</TotalTime>
  <Words>1683</Words>
  <Application>Microsoft Office PowerPoint</Application>
  <PresentationFormat>Widescreen</PresentationFormat>
  <Paragraphs>126</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Aleo Light</vt:lpstr>
      <vt:lpstr>Aleo Medium</vt:lpstr>
      <vt:lpstr>Aptos</vt:lpstr>
      <vt:lpstr>Arial</vt:lpstr>
      <vt:lpstr>Calibri</vt:lpstr>
      <vt:lpstr>ITT Omdia Generic PPT</vt:lpstr>
      <vt:lpstr>Smartphone Need-To-Know – August 2025</vt:lpstr>
      <vt:lpstr>Contents</vt:lpstr>
      <vt:lpstr>India emerges as the largest manufacturing base for US smartphones, as vendors react to uncertainty over ever-changing tariffs</vt:lpstr>
      <vt:lpstr>“Apple has scaled up its production capacity in India over the last several years as a part of its ‘China Plus One’ strategy and has opted to dedicate most of its export capacity in India to supply the US market so far in 2025. While Apple is still dependent on China for Pro model production for the US, it will be considering how it could shift entirely to India for the upcoming iPhone 17 series.”</vt:lpstr>
      <vt:lpstr>Google launch Pixel 10 series, including the Pixel 10 Pro Fold with IP68 water and dust resistance</vt:lpstr>
      <vt:lpstr>“One big announcement that Google slipped under-the-radar of their star-studded Pixel 10 phone announcement was that they will be eSIM only in the US. This mirrors the same decision Apple made for the iPhones in the US since the iPhone 14 series in 2022. This move from Google will likely add fuel to the growing shift towards eSIM globally.” </vt:lpstr>
      <vt:lpstr>Apple and Samsung announce increased investments into US manufacturing, R&amp;D and end-to-end silicon supply chain</vt:lpstr>
      <vt:lpstr>“With this new investment, it appears that Samsung plans to outperform the competition in the US by offering a complete manufacturing solution, including chip production, chip packaging, and memory chip manufacturing. This would out-manoeuvre TSMC, which only offer chip manufacturing and packaging, and SK Hynix, which only make memory chips in the US.”</vt:lpstr>
      <vt:lpstr>Deutsche Telekom launches low-cost “AI phone” in partnership with Perplexity</vt:lpstr>
      <vt:lpstr>“Deutsche Telekom’s claims over the AI capabilities of its new phone and tablet seem to very ambitious. While the devices are labelled as AI-capable, in reality this is likely to be entirely cloud-based AI, relying on Perplexity AI models running on AWS servers. The €1 bundle cost along with 18-months of Perplexity Pro (which costs $20 per month currently) also suggests that this may be a loss-making project for both DT and Perplexity.” </vt:lpstr>
      <vt:lpstr>Appendix</vt:lpstr>
      <vt:lpstr>Appendix</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West, Aaron</cp:lastModifiedBy>
  <cp:revision>1</cp:revision>
  <dcterms:created xsi:type="dcterms:W3CDTF">2025-07-28T17:26:32Z</dcterms:created>
  <dcterms:modified xsi:type="dcterms:W3CDTF">2025-08-21T10:29:43Z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1b4a6d7-967f-4d55-9d13-d94940dabb24_Enabled">
    <vt:lpwstr>true</vt:lpwstr>
  </property>
  <property fmtid="{D5CDD505-2E9C-101B-9397-08002B2CF9AE}" pid="3" name="MSIP_Label_e1b4a6d7-967f-4d55-9d13-d94940dabb24_SetDate">
    <vt:lpwstr>2025-07-28T17:26:42Z</vt:lpwstr>
  </property>
  <property fmtid="{D5CDD505-2E9C-101B-9397-08002B2CF9AE}" pid="4" name="MSIP_Label_e1b4a6d7-967f-4d55-9d13-d94940dabb24_Method">
    <vt:lpwstr>Privileged</vt:lpwstr>
  </property>
  <property fmtid="{D5CDD505-2E9C-101B-9397-08002B2CF9AE}" pid="5" name="MSIP_Label_e1b4a6d7-967f-4d55-9d13-d94940dabb24_Name">
    <vt:lpwstr>e1b4a6d7-967f-4d55-9d13-d94940dabb24</vt:lpwstr>
  </property>
  <property fmtid="{D5CDD505-2E9C-101B-9397-08002B2CF9AE}" pid="6" name="MSIP_Label_e1b4a6d7-967f-4d55-9d13-d94940dabb24_SiteId">
    <vt:lpwstr>2567d566-604c-408a-8a60-55d0dc9d9d6b</vt:lpwstr>
  </property>
  <property fmtid="{D5CDD505-2E9C-101B-9397-08002B2CF9AE}" pid="7" name="MSIP_Label_e1b4a6d7-967f-4d55-9d13-d94940dabb24_ActionId">
    <vt:lpwstr>eff115e4-bc51-444e-8948-074848d3b9c1</vt:lpwstr>
  </property>
  <property fmtid="{D5CDD505-2E9C-101B-9397-08002B2CF9AE}" pid="8" name="MSIP_Label_e1b4a6d7-967f-4d55-9d13-d94940dabb24_ContentBits">
    <vt:lpwstr>0</vt:lpwstr>
  </property>
  <property fmtid="{D5CDD505-2E9C-101B-9397-08002B2CF9AE}" pid="9" name="MSIP_Label_e1b4a6d7-967f-4d55-9d13-d94940dabb24_Tag">
    <vt:lpwstr>10, 0, 1, 1</vt:lpwstr>
  </property>
</Properties>
</file>