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handoutMasterIdLst>
    <p:handoutMasterId r:id="rId16"/>
  </p:handoutMasterIdLst>
  <p:sldIdLst>
    <p:sldId id="327" r:id="rId5"/>
    <p:sldId id="258" r:id="rId6"/>
    <p:sldId id="2434" r:id="rId7"/>
    <p:sldId id="2448" r:id="rId8"/>
    <p:sldId id="2326" r:id="rId9"/>
    <p:sldId id="2447" r:id="rId10"/>
    <p:sldId id="2437" r:id="rId11"/>
    <p:sldId id="2440" r:id="rId12"/>
    <p:sldId id="324" r:id="rId13"/>
    <p:sldId id="31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2F8"/>
    <a:srgbClr val="6D2CA7"/>
    <a:srgbClr val="D8CDE3"/>
    <a:srgbClr val="F2F0F4"/>
    <a:srgbClr val="3372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356C94-470C-417A-AB09-DDC8C6D4C21E}" v="29" dt="2024-03-19T14:40:09.6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9"/>
    <p:restoredTop sz="94694"/>
  </p:normalViewPr>
  <p:slideViewPr>
    <p:cSldViewPr snapToGrid="0">
      <p:cViewPr varScale="1">
        <p:scale>
          <a:sx n="108" d="100"/>
          <a:sy n="108" d="100"/>
        </p:scale>
        <p:origin x="624"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484F23-5DF7-409F-AA71-1614122DB2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578E213-8DE2-47D2-9004-6F62F414D3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7DF3D5-09DC-4A7A-AE63-978A3E4855AF}" type="datetimeFigureOut">
              <a:rPr lang="en-GB" smtClean="0"/>
              <a:t>09/05/2024</a:t>
            </a:fld>
            <a:endParaRPr lang="en-GB"/>
          </a:p>
        </p:txBody>
      </p:sp>
      <p:sp>
        <p:nvSpPr>
          <p:cNvPr id="4" name="Footer Placeholder 3">
            <a:extLst>
              <a:ext uri="{FF2B5EF4-FFF2-40B4-BE49-F238E27FC236}">
                <a16:creationId xmlns:a16="http://schemas.microsoft.com/office/drawing/2014/main" id="{B12222FB-4C8D-4921-9561-7990662F95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3C6AE66-C725-4750-B57B-724BF5C98C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371DAD-D243-4334-A4EB-FD023C0B7D94}" type="slidenum">
              <a:rPr lang="en-GB" smtClean="0"/>
              <a:t>‹#›</a:t>
            </a:fld>
            <a:endParaRPr lang="en-GB"/>
          </a:p>
        </p:txBody>
      </p:sp>
    </p:spTree>
    <p:extLst>
      <p:ext uri="{BB962C8B-B14F-4D97-AF65-F5344CB8AC3E}">
        <p14:creationId xmlns:p14="http://schemas.microsoft.com/office/powerpoint/2010/main" val="2116111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EDD24-C05C-4689-888C-A18A1A14EA98}" type="datetimeFigureOut">
              <a:rPr lang="en-GB" smtClean="0"/>
              <a:t>09/05/2024</a:t>
            </a:fld>
            <a:endParaRPr lang="en-GB"/>
          </a:p>
        </p:txBody>
      </p:sp>
      <p:sp>
        <p:nvSpPr>
          <p:cNvPr id="4" name="Slide Image Placeholder 3"/>
          <p:cNvSpPr>
            <a:spLocks noGrp="1" noRot="1" noChangeAspect="1"/>
          </p:cNvSpPr>
          <p:nvPr>
            <p:ph type="sldImg" idx="2"/>
          </p:nvPr>
        </p:nvSpPr>
        <p:spPr>
          <a:xfrm>
            <a:off x="407736" y="458788"/>
            <a:ext cx="6042528" cy="339892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397040" y="4106779"/>
            <a:ext cx="6063920" cy="4578434"/>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6AA17-6443-4A5C-B72D-23A3C941D7AB}" type="slidenum">
              <a:rPr lang="en-GB" smtClean="0"/>
              <a:t>‹#›</a:t>
            </a:fld>
            <a:endParaRPr lang="en-GB"/>
          </a:p>
        </p:txBody>
      </p:sp>
    </p:spTree>
    <p:extLst>
      <p:ext uri="{BB962C8B-B14F-4D97-AF65-F5344CB8AC3E}">
        <p14:creationId xmlns:p14="http://schemas.microsoft.com/office/powerpoint/2010/main" val="3496327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16000" algn="l" defTabSz="914400" rtl="0" eaLnBrk="1" latinLnBrk="0" hangingPunct="1">
      <a:defRPr sz="1200" kern="1200">
        <a:solidFill>
          <a:schemeClr val="tx1"/>
        </a:solidFill>
        <a:latin typeface="+mn-lt"/>
        <a:ea typeface="+mn-ea"/>
        <a:cs typeface="+mn-cs"/>
      </a:defRPr>
    </a:lvl2pPr>
    <a:lvl3pPr marL="432000" algn="l" defTabSz="914400" rtl="0" eaLnBrk="1" latinLnBrk="0" hangingPunct="1">
      <a:defRPr sz="1200" kern="1200">
        <a:solidFill>
          <a:schemeClr val="tx1"/>
        </a:solidFill>
        <a:latin typeface="+mn-lt"/>
        <a:ea typeface="+mn-ea"/>
        <a:cs typeface="+mn-cs"/>
      </a:defRPr>
    </a:lvl3pPr>
    <a:lvl4pPr marL="648000" algn="l" defTabSz="914400" rtl="0" eaLnBrk="1" latinLnBrk="0" hangingPunct="1">
      <a:defRPr sz="1200" kern="1200">
        <a:solidFill>
          <a:schemeClr val="tx1"/>
        </a:solidFill>
        <a:latin typeface="+mn-lt"/>
        <a:ea typeface="+mn-ea"/>
        <a:cs typeface="+mn-cs"/>
      </a:defRPr>
    </a:lvl4pPr>
    <a:lvl5pPr marL="8640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458788"/>
            <a:ext cx="6042025" cy="3398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3</a:t>
            </a:fld>
            <a:endParaRPr lang="en-GB"/>
          </a:p>
        </p:txBody>
      </p:sp>
    </p:spTree>
    <p:extLst>
      <p:ext uri="{BB962C8B-B14F-4D97-AF65-F5344CB8AC3E}">
        <p14:creationId xmlns:p14="http://schemas.microsoft.com/office/powerpoint/2010/main" val="71583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458788"/>
            <a:ext cx="6042025" cy="33988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76AA17-6443-4A5C-B72D-23A3C941D7AB}" type="slidenum">
              <a:rPr lang="en-GB" smtClean="0"/>
              <a:t>4</a:t>
            </a:fld>
            <a:endParaRPr lang="en-GB"/>
          </a:p>
        </p:txBody>
      </p:sp>
    </p:spTree>
    <p:extLst>
      <p:ext uri="{BB962C8B-B14F-4D97-AF65-F5344CB8AC3E}">
        <p14:creationId xmlns:p14="http://schemas.microsoft.com/office/powerpoint/2010/main" val="71583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22.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24.jpg"/><Relationship Id="rId4" Type="http://schemas.openxmlformats.org/officeDocument/2006/relationships/image" Target="../media/image23.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23.jp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emf"/><Relationship Id="rId2" Type="http://schemas.openxmlformats.org/officeDocument/2006/relationships/image" Target="../media/image14.jpg"/><Relationship Id="rId1" Type="http://schemas.openxmlformats.org/officeDocument/2006/relationships/slideMaster" Target="../slideMasters/slideMaster1.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emf"/><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33.emf"/><Relationship Id="rId5" Type="http://schemas.openxmlformats.org/officeDocument/2006/relationships/image" Target="../media/image7.emf"/><Relationship Id="rId4" Type="http://schemas.openxmlformats.org/officeDocument/2006/relationships/image" Target="../media/image32.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27.sv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36.emf"/><Relationship Id="rId4" Type="http://schemas.openxmlformats.org/officeDocument/2006/relationships/image" Target="../media/image3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o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FFD9459-502D-FDC7-96D8-296B5ADAF26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6560" y="2292385"/>
            <a:ext cx="6278880" cy="2273230"/>
          </a:xfrm>
          <a:prstGeom prst="rect">
            <a:avLst/>
          </a:prstGeom>
        </p:spPr>
      </p:pic>
    </p:spTree>
    <p:extLst>
      <p:ext uri="{BB962C8B-B14F-4D97-AF65-F5344CB8AC3E}">
        <p14:creationId xmlns:p14="http://schemas.microsoft.com/office/powerpoint/2010/main" val="4190354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Titles and 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7731-9951-4F68-8C4E-D8765F1187C1}"/>
              </a:ext>
            </a:extLst>
          </p:cNvPr>
          <p:cNvSpPr>
            <a:spLocks noGrp="1"/>
          </p:cNvSpPr>
          <p:nvPr>
            <p:ph type="title"/>
          </p:nvPr>
        </p:nvSpPr>
        <p:spPr>
          <a:xfrm>
            <a:off x="456400" y="478175"/>
            <a:ext cx="5524500" cy="526759"/>
          </a:xfrm>
          <a:prstGeom prst="rect">
            <a:avLst/>
          </a:prstGeom>
        </p:spPr>
        <p:txBody>
          <a:bodyPr lIns="0">
            <a:noAutofit/>
          </a:bodyPr>
          <a:lstStyle>
            <a:lvl1pPr>
              <a:defRPr sz="3200" b="1">
                <a:solidFill>
                  <a:srgbClr val="6D2CA7"/>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1B243D1-E6B7-4414-B0C6-3B26795DFC3E}"/>
              </a:ext>
            </a:extLst>
          </p:cNvPr>
          <p:cNvSpPr>
            <a:spLocks noGrp="1"/>
          </p:cNvSpPr>
          <p:nvPr>
            <p:ph sz="half" idx="1"/>
          </p:nvPr>
        </p:nvSpPr>
        <p:spPr>
          <a:xfrm>
            <a:off x="457200" y="1167768"/>
            <a:ext cx="5524500" cy="4623431"/>
          </a:xfrm>
          <a:prstGeom prst="rect">
            <a:avLst/>
          </a:prstGeom>
        </p:spPr>
        <p:txBody>
          <a:bodyPr lIns="0">
            <a:normAutofit/>
          </a:bodyPr>
          <a:lstStyle>
            <a:lvl1pPr>
              <a:buClr>
                <a:srgbClr val="6D2CA7"/>
              </a:buClr>
              <a:defRPr sz="1800"/>
            </a:lvl1pPr>
            <a:lvl2pPr>
              <a:buClr>
                <a:srgbClr val="6D2CA7"/>
              </a:buClr>
              <a:defRPr sz="1800"/>
            </a:lvl2pPr>
            <a:lvl3pPr>
              <a:buClr>
                <a:srgbClr val="6D2CA7"/>
              </a:buClr>
              <a:defRPr sz="1800"/>
            </a:lvl3pPr>
            <a:lvl4pPr>
              <a:buClr>
                <a:srgbClr val="6D2CA7"/>
              </a:buClr>
              <a:defRPr sz="1800"/>
            </a:lvl4pPr>
            <a:lvl5pPr>
              <a:buClr>
                <a:srgbClr val="6D2CA7"/>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073F630-583D-4B33-9C9D-042A5DB36974}"/>
              </a:ext>
            </a:extLst>
          </p:cNvPr>
          <p:cNvSpPr>
            <a:spLocks noGrp="1"/>
          </p:cNvSpPr>
          <p:nvPr>
            <p:ph sz="half" idx="2"/>
          </p:nvPr>
        </p:nvSpPr>
        <p:spPr>
          <a:xfrm>
            <a:off x="6210302" y="1167769"/>
            <a:ext cx="5524498" cy="4608314"/>
          </a:xfrm>
          <a:prstGeom prst="rect">
            <a:avLst/>
          </a:prstGeom>
        </p:spPr>
        <p:txBody>
          <a:bodyPr lIns="0">
            <a:normAutofit/>
          </a:bodyPr>
          <a:lstStyle>
            <a:lvl1pPr>
              <a:buClr>
                <a:srgbClr val="6D2CA7"/>
              </a:buClr>
              <a:defRPr sz="1800"/>
            </a:lvl1pPr>
            <a:lvl2pPr>
              <a:buClr>
                <a:srgbClr val="6D2CA7"/>
              </a:buClr>
              <a:defRPr sz="1800"/>
            </a:lvl2pPr>
            <a:lvl3pPr>
              <a:buClr>
                <a:srgbClr val="6D2CA7"/>
              </a:buClr>
              <a:defRPr sz="1800"/>
            </a:lvl3pPr>
            <a:lvl4pPr>
              <a:buClr>
                <a:srgbClr val="6D2CA7"/>
              </a:buClr>
              <a:defRPr sz="1800"/>
            </a:lvl4pPr>
            <a:lvl5pPr>
              <a:buClr>
                <a:srgbClr val="6D2CA7"/>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a:extLst>
              <a:ext uri="{FF2B5EF4-FFF2-40B4-BE49-F238E27FC236}">
                <a16:creationId xmlns:a16="http://schemas.microsoft.com/office/drawing/2014/main" id="{3A409AD7-F9AB-4F03-8D1C-DC8BBD36647D}"/>
              </a:ext>
            </a:extLst>
          </p:cNvPr>
          <p:cNvSpPr>
            <a:spLocks noGrp="1"/>
          </p:cNvSpPr>
          <p:nvPr>
            <p:ph type="body" sz="quarter" idx="13"/>
          </p:nvPr>
        </p:nvSpPr>
        <p:spPr>
          <a:xfrm>
            <a:off x="6209240" y="478175"/>
            <a:ext cx="5524498" cy="526759"/>
          </a:xfrm>
          <a:prstGeom prst="rect">
            <a:avLst/>
          </a:prstGeom>
        </p:spPr>
        <p:txBody>
          <a:bodyPr lIns="0">
            <a:noAutofit/>
          </a:bodyPr>
          <a:lstStyle>
            <a:lvl1pPr>
              <a:lnSpc>
                <a:spcPct val="85000"/>
              </a:lnSpc>
              <a:spcBef>
                <a:spcPts val="0"/>
              </a:spcBef>
              <a:defRPr sz="3200" b="1" spc="-20" baseline="0">
                <a:solidFill>
                  <a:srgbClr val="6D2CA7"/>
                </a:solidFill>
                <a:latin typeface="+mj-lt"/>
              </a:defRPr>
            </a:lvl1pPr>
          </a:lstStyle>
          <a:p>
            <a:pPr lvl="0"/>
            <a:r>
              <a:rPr lang="en-US" dirty="0"/>
              <a:t>Click to edit Master text styles</a:t>
            </a:r>
          </a:p>
        </p:txBody>
      </p:sp>
      <p:sp>
        <p:nvSpPr>
          <p:cNvPr id="12" name="Date Placeholder 3">
            <a:extLst>
              <a:ext uri="{FF2B5EF4-FFF2-40B4-BE49-F238E27FC236}">
                <a16:creationId xmlns:a16="http://schemas.microsoft.com/office/drawing/2014/main" id="{381D1646-483A-087E-5154-667D8CE5F4A1}"/>
              </a:ext>
            </a:extLst>
          </p:cNvPr>
          <p:cNvSpPr>
            <a:spLocks noGrp="1"/>
          </p:cNvSpPr>
          <p:nvPr>
            <p:ph type="dt" sz="half" idx="14"/>
          </p:nvPr>
        </p:nvSpPr>
        <p:spPr>
          <a:xfrm>
            <a:off x="1481137" y="6087665"/>
            <a:ext cx="1631950" cy="309281"/>
          </a:xfrm>
          <a:prstGeom prst="rect">
            <a:avLst/>
          </a:prstGeom>
        </p:spPr>
        <p:txBody>
          <a:bodyPr vert="horz" lIns="0" tIns="0" rIns="0" bIns="0" rtlCol="0" anchor="b" anchorCtr="0">
            <a:normAutofit/>
          </a:bodyPr>
          <a:lstStyle>
            <a:lvl1pPr algn="l">
              <a:lnSpc>
                <a:spcPct val="85000"/>
              </a:lnSpc>
              <a:defRPr sz="1200">
                <a:solidFill>
                  <a:schemeClr val="tx1"/>
                </a:solidFill>
              </a:defRPr>
            </a:lvl1pPr>
          </a:lstStyle>
          <a:p>
            <a:r>
              <a:rPr lang="en-US"/>
              <a:t>Month 2020</a:t>
            </a:r>
            <a:endParaRPr lang="en-GB"/>
          </a:p>
        </p:txBody>
      </p:sp>
      <p:sp>
        <p:nvSpPr>
          <p:cNvPr id="13" name="Slide Number Placeholder 5">
            <a:extLst>
              <a:ext uri="{FF2B5EF4-FFF2-40B4-BE49-F238E27FC236}">
                <a16:creationId xmlns:a16="http://schemas.microsoft.com/office/drawing/2014/main" id="{FCF92CD6-48BF-CCE5-D556-1D5809AE79CE}"/>
              </a:ext>
            </a:extLst>
          </p:cNvPr>
          <p:cNvSpPr>
            <a:spLocks noGrp="1"/>
          </p:cNvSpPr>
          <p:nvPr>
            <p:ph type="sldNum" sz="quarter" idx="4"/>
          </p:nvPr>
        </p:nvSpPr>
        <p:spPr>
          <a:xfrm>
            <a:off x="457200" y="6087665"/>
            <a:ext cx="904875" cy="309281"/>
          </a:xfrm>
          <a:prstGeom prst="rect">
            <a:avLst/>
          </a:prstGeom>
        </p:spPr>
        <p:txBody>
          <a:bodyPr vert="horz" lIns="0" tIns="0" rIns="0" bIns="0" rtlCol="0" anchor="b" anchorCtr="0">
            <a:normAutofit/>
          </a:bodyPr>
          <a:lstStyle>
            <a:lvl1pPr algn="l">
              <a:lnSpc>
                <a:spcPct val="85000"/>
              </a:lnSpc>
              <a:defRPr sz="1200">
                <a:solidFill>
                  <a:schemeClr val="tx1"/>
                </a:solidFill>
              </a:defRPr>
            </a:lvl1pPr>
          </a:lstStyle>
          <a:p>
            <a:r>
              <a:rPr lang="en-GB"/>
              <a:t>Page </a:t>
            </a:r>
            <a:fld id="{A30585B2-4AE5-4E24-B2F9-21CF896AC489}" type="slidenum">
              <a:rPr lang="en-GB" smtClean="0"/>
              <a:pPr/>
              <a:t>‹#›</a:t>
            </a:fld>
            <a:endParaRPr lang="en-GB"/>
          </a:p>
        </p:txBody>
      </p:sp>
      <p:cxnSp>
        <p:nvCxnSpPr>
          <p:cNvPr id="14" name="Straight Connector 13">
            <a:extLst>
              <a:ext uri="{FF2B5EF4-FFF2-40B4-BE49-F238E27FC236}">
                <a16:creationId xmlns:a16="http://schemas.microsoft.com/office/drawing/2014/main" id="{213E351F-8F06-A3D9-7C05-1B64BC09CB1C}"/>
              </a:ext>
            </a:extLst>
          </p:cNvPr>
          <p:cNvCxnSpPr>
            <a:cxnSpLocks/>
          </p:cNvCxnSpPr>
          <p:nvPr userDrawn="1"/>
        </p:nvCxnSpPr>
        <p:spPr>
          <a:xfrm>
            <a:off x="457200" y="6087665"/>
            <a:ext cx="1127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ooter Placeholder 4">
            <a:extLst>
              <a:ext uri="{FF2B5EF4-FFF2-40B4-BE49-F238E27FC236}">
                <a16:creationId xmlns:a16="http://schemas.microsoft.com/office/drawing/2014/main" id="{334854A1-8772-279B-F0D4-526A17F7CF31}"/>
              </a:ext>
            </a:extLst>
          </p:cNvPr>
          <p:cNvSpPr txBox="1">
            <a:spLocks/>
          </p:cNvSpPr>
          <p:nvPr userDrawn="1"/>
        </p:nvSpPr>
        <p:spPr>
          <a:xfrm>
            <a:off x="3232149" y="6140717"/>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Copyright © </a:t>
            </a:r>
            <a:fld id="{0AEACA82-443F-F143-97A9-1017F472789A}" type="datetimeyyyy">
              <a:rPr lang="en-US" smtClean="0"/>
              <a:t>2024</a:t>
            </a:fld>
            <a:r>
              <a:rPr lang="en-US"/>
              <a:t>. All rights reserved. Informa Tech, a trading division of Informa PLC</a:t>
            </a:r>
            <a:endParaRPr lang="en-GB"/>
          </a:p>
        </p:txBody>
      </p:sp>
      <p:pic>
        <p:nvPicPr>
          <p:cNvPr id="5" name="Picture 4">
            <a:extLst>
              <a:ext uri="{FF2B5EF4-FFF2-40B4-BE49-F238E27FC236}">
                <a16:creationId xmlns:a16="http://schemas.microsoft.com/office/drawing/2014/main" id="{EDB8E6B3-C3E8-C58A-EC1D-4DA26C0A0B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1800" y="6196921"/>
            <a:ext cx="1155700" cy="254000"/>
          </a:xfrm>
          <a:prstGeom prst="rect">
            <a:avLst/>
          </a:prstGeom>
        </p:spPr>
      </p:pic>
    </p:spTree>
    <p:extLst>
      <p:ext uri="{BB962C8B-B14F-4D97-AF65-F5344CB8AC3E}">
        <p14:creationId xmlns:p14="http://schemas.microsoft.com/office/powerpoint/2010/main" val="564313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7731-9951-4F68-8C4E-D8765F1187C1}"/>
              </a:ext>
            </a:extLst>
          </p:cNvPr>
          <p:cNvSpPr>
            <a:spLocks noGrp="1"/>
          </p:cNvSpPr>
          <p:nvPr>
            <p:ph type="title"/>
          </p:nvPr>
        </p:nvSpPr>
        <p:spPr>
          <a:xfrm>
            <a:off x="456400" y="478175"/>
            <a:ext cx="11277600" cy="526759"/>
          </a:xfrm>
          <a:prstGeom prst="rect">
            <a:avLst/>
          </a:prstGeom>
        </p:spPr>
        <p:txBody>
          <a:bodyPr lIns="0">
            <a:noAutofit/>
          </a:bodyPr>
          <a:lstStyle>
            <a:lvl1pPr>
              <a:defRPr sz="3200" b="1">
                <a:solidFill>
                  <a:srgbClr val="6D2CA7"/>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1B243D1-E6B7-4414-B0C6-3B26795DFC3E}"/>
              </a:ext>
            </a:extLst>
          </p:cNvPr>
          <p:cNvSpPr>
            <a:spLocks noGrp="1"/>
          </p:cNvSpPr>
          <p:nvPr>
            <p:ph sz="half" idx="1"/>
          </p:nvPr>
        </p:nvSpPr>
        <p:spPr>
          <a:xfrm>
            <a:off x="457200" y="1167768"/>
            <a:ext cx="5524500" cy="4623431"/>
          </a:xfrm>
          <a:prstGeom prst="rect">
            <a:avLst/>
          </a:prstGeom>
        </p:spPr>
        <p:txBody>
          <a:bodyPr lIns="0">
            <a:normAutofit/>
          </a:bodyPr>
          <a:lstStyle>
            <a:lvl1pPr>
              <a:buClr>
                <a:srgbClr val="6D2CA7"/>
              </a:buClr>
              <a:defRPr sz="1800"/>
            </a:lvl1pPr>
            <a:lvl2pPr>
              <a:buClr>
                <a:srgbClr val="6D2CA7"/>
              </a:buClr>
              <a:defRPr sz="1800"/>
            </a:lvl2pPr>
            <a:lvl3pPr>
              <a:buClr>
                <a:srgbClr val="6D2CA7"/>
              </a:buClr>
              <a:defRPr sz="1800"/>
            </a:lvl3pPr>
            <a:lvl4pPr>
              <a:buClr>
                <a:srgbClr val="6D2CA7"/>
              </a:buClr>
              <a:defRPr sz="1800"/>
            </a:lvl4pPr>
            <a:lvl5pPr>
              <a:buClr>
                <a:srgbClr val="6D2CA7"/>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0073F630-583D-4B33-9C9D-042A5DB36974}"/>
              </a:ext>
            </a:extLst>
          </p:cNvPr>
          <p:cNvSpPr>
            <a:spLocks noGrp="1"/>
          </p:cNvSpPr>
          <p:nvPr>
            <p:ph sz="half" idx="2"/>
          </p:nvPr>
        </p:nvSpPr>
        <p:spPr>
          <a:xfrm>
            <a:off x="6210302" y="1167769"/>
            <a:ext cx="5524498" cy="4608314"/>
          </a:xfrm>
          <a:prstGeom prst="rect">
            <a:avLst/>
          </a:prstGeom>
        </p:spPr>
        <p:txBody>
          <a:bodyPr lIns="0">
            <a:normAutofit/>
          </a:bodyPr>
          <a:lstStyle>
            <a:lvl1pPr>
              <a:buClr>
                <a:srgbClr val="6D2CA7"/>
              </a:buClr>
              <a:defRPr sz="1800"/>
            </a:lvl1pPr>
            <a:lvl2pPr>
              <a:buClr>
                <a:srgbClr val="6D2CA7"/>
              </a:buClr>
              <a:defRPr sz="1800"/>
            </a:lvl2pPr>
            <a:lvl3pPr>
              <a:buClr>
                <a:srgbClr val="6D2CA7"/>
              </a:buClr>
              <a:defRPr sz="1800"/>
            </a:lvl3pPr>
            <a:lvl4pPr>
              <a:buClr>
                <a:srgbClr val="6D2CA7"/>
              </a:buClr>
              <a:defRPr sz="1800"/>
            </a:lvl4pPr>
            <a:lvl5pPr>
              <a:buClr>
                <a:srgbClr val="6D2CA7"/>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Date Placeholder 3">
            <a:extLst>
              <a:ext uri="{FF2B5EF4-FFF2-40B4-BE49-F238E27FC236}">
                <a16:creationId xmlns:a16="http://schemas.microsoft.com/office/drawing/2014/main" id="{381D1646-483A-087E-5154-667D8CE5F4A1}"/>
              </a:ext>
            </a:extLst>
          </p:cNvPr>
          <p:cNvSpPr>
            <a:spLocks noGrp="1"/>
          </p:cNvSpPr>
          <p:nvPr>
            <p:ph type="dt" sz="half" idx="14"/>
          </p:nvPr>
        </p:nvSpPr>
        <p:spPr>
          <a:xfrm>
            <a:off x="1481137" y="6087665"/>
            <a:ext cx="1631950" cy="309281"/>
          </a:xfrm>
          <a:prstGeom prst="rect">
            <a:avLst/>
          </a:prstGeom>
        </p:spPr>
        <p:txBody>
          <a:bodyPr vert="horz" lIns="0" tIns="0" rIns="0" bIns="0" rtlCol="0" anchor="b" anchorCtr="0">
            <a:normAutofit/>
          </a:bodyPr>
          <a:lstStyle>
            <a:lvl1pPr algn="l">
              <a:lnSpc>
                <a:spcPct val="85000"/>
              </a:lnSpc>
              <a:defRPr sz="1200">
                <a:solidFill>
                  <a:schemeClr val="tx1"/>
                </a:solidFill>
              </a:defRPr>
            </a:lvl1pPr>
          </a:lstStyle>
          <a:p>
            <a:r>
              <a:rPr lang="en-US"/>
              <a:t>Month 2020</a:t>
            </a:r>
            <a:endParaRPr lang="en-GB"/>
          </a:p>
        </p:txBody>
      </p:sp>
      <p:sp>
        <p:nvSpPr>
          <p:cNvPr id="13" name="Slide Number Placeholder 5">
            <a:extLst>
              <a:ext uri="{FF2B5EF4-FFF2-40B4-BE49-F238E27FC236}">
                <a16:creationId xmlns:a16="http://schemas.microsoft.com/office/drawing/2014/main" id="{FCF92CD6-48BF-CCE5-D556-1D5809AE79CE}"/>
              </a:ext>
            </a:extLst>
          </p:cNvPr>
          <p:cNvSpPr>
            <a:spLocks noGrp="1"/>
          </p:cNvSpPr>
          <p:nvPr>
            <p:ph type="sldNum" sz="quarter" idx="4"/>
          </p:nvPr>
        </p:nvSpPr>
        <p:spPr>
          <a:xfrm>
            <a:off x="457200" y="6087665"/>
            <a:ext cx="904875" cy="309281"/>
          </a:xfrm>
          <a:prstGeom prst="rect">
            <a:avLst/>
          </a:prstGeom>
        </p:spPr>
        <p:txBody>
          <a:bodyPr vert="horz" lIns="0" tIns="0" rIns="0" bIns="0" rtlCol="0" anchor="b" anchorCtr="0">
            <a:normAutofit/>
          </a:bodyPr>
          <a:lstStyle>
            <a:lvl1pPr algn="l">
              <a:lnSpc>
                <a:spcPct val="85000"/>
              </a:lnSpc>
              <a:defRPr sz="1200">
                <a:solidFill>
                  <a:schemeClr val="tx1"/>
                </a:solidFill>
              </a:defRPr>
            </a:lvl1pPr>
          </a:lstStyle>
          <a:p>
            <a:r>
              <a:rPr lang="en-GB"/>
              <a:t>Page </a:t>
            </a:r>
            <a:fld id="{A30585B2-4AE5-4E24-B2F9-21CF896AC489}" type="slidenum">
              <a:rPr lang="en-GB" smtClean="0"/>
              <a:pPr/>
              <a:t>‹#›</a:t>
            </a:fld>
            <a:endParaRPr lang="en-GB"/>
          </a:p>
        </p:txBody>
      </p:sp>
      <p:cxnSp>
        <p:nvCxnSpPr>
          <p:cNvPr id="14" name="Straight Connector 13">
            <a:extLst>
              <a:ext uri="{FF2B5EF4-FFF2-40B4-BE49-F238E27FC236}">
                <a16:creationId xmlns:a16="http://schemas.microsoft.com/office/drawing/2014/main" id="{213E351F-8F06-A3D9-7C05-1B64BC09CB1C}"/>
              </a:ext>
            </a:extLst>
          </p:cNvPr>
          <p:cNvCxnSpPr>
            <a:cxnSpLocks/>
          </p:cNvCxnSpPr>
          <p:nvPr userDrawn="1"/>
        </p:nvCxnSpPr>
        <p:spPr>
          <a:xfrm>
            <a:off x="457200" y="6087665"/>
            <a:ext cx="1127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ooter Placeholder 4">
            <a:extLst>
              <a:ext uri="{FF2B5EF4-FFF2-40B4-BE49-F238E27FC236}">
                <a16:creationId xmlns:a16="http://schemas.microsoft.com/office/drawing/2014/main" id="{334854A1-8772-279B-F0D4-526A17F7CF31}"/>
              </a:ext>
            </a:extLst>
          </p:cNvPr>
          <p:cNvSpPr txBox="1">
            <a:spLocks/>
          </p:cNvSpPr>
          <p:nvPr userDrawn="1"/>
        </p:nvSpPr>
        <p:spPr>
          <a:xfrm>
            <a:off x="3232149" y="6140717"/>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Copyright © </a:t>
            </a:r>
            <a:fld id="{0AEACA82-443F-F143-97A9-1017F472789A}" type="datetimeyyyy">
              <a:rPr lang="en-US" smtClean="0"/>
              <a:t>2024</a:t>
            </a:fld>
            <a:r>
              <a:rPr lang="en-US"/>
              <a:t>. All rights reserved. Informa Tech, a trading division of Informa PLC</a:t>
            </a:r>
            <a:endParaRPr lang="en-GB"/>
          </a:p>
        </p:txBody>
      </p:sp>
      <p:pic>
        <p:nvPicPr>
          <p:cNvPr id="5" name="Picture 4">
            <a:extLst>
              <a:ext uri="{FF2B5EF4-FFF2-40B4-BE49-F238E27FC236}">
                <a16:creationId xmlns:a16="http://schemas.microsoft.com/office/drawing/2014/main" id="{A29733C7-914E-91CD-2300-334269FA11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1800" y="6196921"/>
            <a:ext cx="1155700" cy="254000"/>
          </a:xfrm>
          <a:prstGeom prst="rect">
            <a:avLst/>
          </a:prstGeom>
        </p:spPr>
      </p:pic>
    </p:spTree>
    <p:extLst>
      <p:ext uri="{BB962C8B-B14F-4D97-AF65-F5344CB8AC3E}">
        <p14:creationId xmlns:p14="http://schemas.microsoft.com/office/powerpoint/2010/main" val="3540198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ree Column with Ic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325DD2FB-D610-19A4-0302-71218DC04AB6}"/>
              </a:ext>
            </a:extLst>
          </p:cNvPr>
          <p:cNvSpPr>
            <a:spLocks noGrp="1"/>
          </p:cNvSpPr>
          <p:nvPr>
            <p:ph type="dt" sz="half" idx="15"/>
          </p:nvPr>
        </p:nvSpPr>
        <p:spPr>
          <a:xfrm>
            <a:off x="1481137" y="6087665"/>
            <a:ext cx="1631950" cy="309281"/>
          </a:xfrm>
          <a:prstGeom prst="rect">
            <a:avLst/>
          </a:prstGeom>
        </p:spPr>
        <p:txBody>
          <a:bodyPr vert="horz" lIns="0" tIns="0" rIns="0" bIns="0" rtlCol="0" anchor="b" anchorCtr="0"/>
          <a:lstStyle>
            <a:lvl1pPr algn="l">
              <a:lnSpc>
                <a:spcPct val="85000"/>
              </a:lnSpc>
              <a:defRPr sz="1200">
                <a:solidFill>
                  <a:schemeClr val="tx1"/>
                </a:solidFill>
              </a:defRPr>
            </a:lvl1pPr>
          </a:lstStyle>
          <a:p>
            <a:r>
              <a:rPr lang="en-US"/>
              <a:t>Month 2020</a:t>
            </a:r>
            <a:endParaRPr lang="en-GB"/>
          </a:p>
        </p:txBody>
      </p:sp>
      <p:sp>
        <p:nvSpPr>
          <p:cNvPr id="12" name="Slide Number Placeholder 5">
            <a:extLst>
              <a:ext uri="{FF2B5EF4-FFF2-40B4-BE49-F238E27FC236}">
                <a16:creationId xmlns:a16="http://schemas.microsoft.com/office/drawing/2014/main" id="{DDEC06BA-1619-60C9-6E18-28A59794FA65}"/>
              </a:ext>
            </a:extLst>
          </p:cNvPr>
          <p:cNvSpPr>
            <a:spLocks noGrp="1"/>
          </p:cNvSpPr>
          <p:nvPr>
            <p:ph type="sldNum" sz="quarter" idx="4"/>
          </p:nvPr>
        </p:nvSpPr>
        <p:spPr>
          <a:xfrm>
            <a:off x="457200" y="6087665"/>
            <a:ext cx="904875" cy="309281"/>
          </a:xfrm>
          <a:prstGeom prst="rect">
            <a:avLst/>
          </a:prstGeom>
        </p:spPr>
        <p:txBody>
          <a:bodyPr vert="horz" lIns="0" tIns="0" rIns="0" bIns="0" rtlCol="0" anchor="b" anchorCtr="0"/>
          <a:lstStyle>
            <a:lvl1pPr algn="l">
              <a:lnSpc>
                <a:spcPct val="85000"/>
              </a:lnSpc>
              <a:defRPr sz="1200">
                <a:solidFill>
                  <a:schemeClr val="tx1"/>
                </a:solidFill>
              </a:defRPr>
            </a:lvl1pPr>
          </a:lstStyle>
          <a:p>
            <a:r>
              <a:rPr lang="en-GB"/>
              <a:t>Page </a:t>
            </a:r>
            <a:fld id="{A30585B2-4AE5-4E24-B2F9-21CF896AC489}" type="slidenum">
              <a:rPr lang="en-GB" smtClean="0"/>
              <a:pPr/>
              <a:t>‹#›</a:t>
            </a:fld>
            <a:endParaRPr lang="en-GB"/>
          </a:p>
        </p:txBody>
      </p:sp>
      <p:cxnSp>
        <p:nvCxnSpPr>
          <p:cNvPr id="16" name="Straight Connector 15">
            <a:extLst>
              <a:ext uri="{FF2B5EF4-FFF2-40B4-BE49-F238E27FC236}">
                <a16:creationId xmlns:a16="http://schemas.microsoft.com/office/drawing/2014/main" id="{B7F58E61-740D-5457-D692-2F9F46B94827}"/>
              </a:ext>
            </a:extLst>
          </p:cNvPr>
          <p:cNvCxnSpPr>
            <a:cxnSpLocks/>
          </p:cNvCxnSpPr>
          <p:nvPr userDrawn="1"/>
        </p:nvCxnSpPr>
        <p:spPr>
          <a:xfrm>
            <a:off x="457200" y="6087665"/>
            <a:ext cx="1127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0947A1C2-03A5-42E5-907D-B7DE0349DD06}"/>
              </a:ext>
            </a:extLst>
          </p:cNvPr>
          <p:cNvSpPr txBox="1">
            <a:spLocks/>
          </p:cNvSpPr>
          <p:nvPr userDrawn="1"/>
        </p:nvSpPr>
        <p:spPr>
          <a:xfrm>
            <a:off x="3232149" y="6140717"/>
            <a:ext cx="4511047" cy="239108"/>
          </a:xfrm>
          <a:prstGeom prst="rect">
            <a:avLst/>
          </a:prstGeom>
        </p:spPr>
        <p:txBody>
          <a:bodyPr vert="horz" lIns="0" tIns="0" rIns="0" bIns="0" rtlCol="0" anchor="b" anchorCtr="0"/>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Copyright © </a:t>
            </a:r>
            <a:fld id="{0AEACA82-443F-F143-97A9-1017F472789A}" type="datetimeyyyy">
              <a:rPr lang="en-US" smtClean="0"/>
              <a:t>2024</a:t>
            </a:fld>
            <a:r>
              <a:rPr lang="en-US"/>
              <a:t>. All rights reserved. Informa Tech, a trading division of Informa PLC</a:t>
            </a:r>
            <a:endParaRPr lang="en-GB"/>
          </a:p>
        </p:txBody>
      </p:sp>
      <p:sp>
        <p:nvSpPr>
          <p:cNvPr id="24" name="Content Placeholder 2">
            <a:extLst>
              <a:ext uri="{FF2B5EF4-FFF2-40B4-BE49-F238E27FC236}">
                <a16:creationId xmlns:a16="http://schemas.microsoft.com/office/drawing/2014/main" id="{245B2663-2309-8064-59CC-A400E990BE81}"/>
              </a:ext>
            </a:extLst>
          </p:cNvPr>
          <p:cNvSpPr>
            <a:spLocks noGrp="1"/>
          </p:cNvSpPr>
          <p:nvPr>
            <p:ph sz="half" idx="16"/>
          </p:nvPr>
        </p:nvSpPr>
        <p:spPr>
          <a:xfrm>
            <a:off x="469899" y="2431352"/>
            <a:ext cx="3587751" cy="3359850"/>
          </a:xfrm>
          <a:prstGeom prst="rect">
            <a:avLst/>
          </a:prstGeom>
        </p:spPr>
        <p:txBody>
          <a:bodyPr lIns="0">
            <a:normAutofit/>
          </a:bodyPr>
          <a:lstStyle>
            <a:lvl1pPr>
              <a:buClr>
                <a:srgbClr val="6D2CA7"/>
              </a:buClr>
              <a:defRPr sz="1800"/>
            </a:lvl1pPr>
            <a:lvl2pPr>
              <a:buClr>
                <a:srgbClr val="6D2CA7"/>
              </a:buClr>
              <a:defRPr sz="1800"/>
            </a:lvl2pPr>
            <a:lvl3pPr>
              <a:buClr>
                <a:srgbClr val="6D2CA7"/>
              </a:buClr>
              <a:defRPr sz="1800"/>
            </a:lvl3pPr>
            <a:lvl4pPr>
              <a:buClr>
                <a:srgbClr val="6D2CA7"/>
              </a:buClr>
              <a:defRPr sz="1800"/>
            </a:lvl4pPr>
            <a:lvl5pPr>
              <a:buClr>
                <a:srgbClr val="6D2CA7"/>
              </a:buClr>
              <a:defRPr sz="1800"/>
            </a:lvl5pPr>
          </a:lstStyle>
          <a:p>
            <a:pPr lvl="0"/>
            <a:r>
              <a:rPr lang="en-US"/>
              <a:t>Click to edit Master text styles</a:t>
            </a:r>
          </a:p>
        </p:txBody>
      </p:sp>
      <p:sp>
        <p:nvSpPr>
          <p:cNvPr id="32" name="Content Placeholder 2">
            <a:extLst>
              <a:ext uri="{FF2B5EF4-FFF2-40B4-BE49-F238E27FC236}">
                <a16:creationId xmlns:a16="http://schemas.microsoft.com/office/drawing/2014/main" id="{9A96BB4B-4F5C-4ECD-D34C-B02C1DDAC101}"/>
              </a:ext>
            </a:extLst>
          </p:cNvPr>
          <p:cNvSpPr>
            <a:spLocks noGrp="1"/>
          </p:cNvSpPr>
          <p:nvPr>
            <p:ph sz="half" idx="17"/>
          </p:nvPr>
        </p:nvSpPr>
        <p:spPr>
          <a:xfrm>
            <a:off x="4310379" y="2431352"/>
            <a:ext cx="3587751" cy="3359850"/>
          </a:xfrm>
          <a:prstGeom prst="rect">
            <a:avLst/>
          </a:prstGeom>
        </p:spPr>
        <p:txBody>
          <a:bodyPr lIns="0">
            <a:normAutofit/>
          </a:bodyPr>
          <a:lstStyle>
            <a:lvl1pPr>
              <a:buClr>
                <a:srgbClr val="6D2CA7"/>
              </a:buClr>
              <a:defRPr sz="1800"/>
            </a:lvl1pPr>
            <a:lvl2pPr>
              <a:buClr>
                <a:srgbClr val="6D2CA7"/>
              </a:buClr>
              <a:defRPr sz="1800"/>
            </a:lvl2pPr>
            <a:lvl3pPr>
              <a:buClr>
                <a:srgbClr val="6D2CA7"/>
              </a:buClr>
              <a:defRPr sz="1800"/>
            </a:lvl3pPr>
            <a:lvl4pPr>
              <a:buClr>
                <a:srgbClr val="6D2CA7"/>
              </a:buClr>
              <a:defRPr sz="1800"/>
            </a:lvl4pPr>
            <a:lvl5pPr>
              <a:buClr>
                <a:srgbClr val="6D2CA7"/>
              </a:buClr>
              <a:defRPr sz="1800"/>
            </a:lvl5pPr>
          </a:lstStyle>
          <a:p>
            <a:pPr lvl="0"/>
            <a:r>
              <a:rPr lang="en-US"/>
              <a:t>Click to edit Master text styles</a:t>
            </a:r>
          </a:p>
        </p:txBody>
      </p:sp>
      <p:sp>
        <p:nvSpPr>
          <p:cNvPr id="33" name="Content Placeholder 2">
            <a:extLst>
              <a:ext uri="{FF2B5EF4-FFF2-40B4-BE49-F238E27FC236}">
                <a16:creationId xmlns:a16="http://schemas.microsoft.com/office/drawing/2014/main" id="{9253276E-004F-8FC8-544F-7B5CB6D4C7DA}"/>
              </a:ext>
            </a:extLst>
          </p:cNvPr>
          <p:cNvSpPr>
            <a:spLocks noGrp="1"/>
          </p:cNvSpPr>
          <p:nvPr>
            <p:ph sz="half" idx="18"/>
          </p:nvPr>
        </p:nvSpPr>
        <p:spPr>
          <a:xfrm>
            <a:off x="8150859" y="2431352"/>
            <a:ext cx="3587751" cy="3359850"/>
          </a:xfrm>
          <a:prstGeom prst="rect">
            <a:avLst/>
          </a:prstGeom>
        </p:spPr>
        <p:txBody>
          <a:bodyPr lIns="0">
            <a:normAutofit/>
          </a:bodyPr>
          <a:lstStyle>
            <a:lvl1pPr>
              <a:buClr>
                <a:srgbClr val="6D2CA7"/>
              </a:buClr>
              <a:defRPr sz="1800"/>
            </a:lvl1pPr>
            <a:lvl2pPr>
              <a:buClr>
                <a:srgbClr val="6D2CA7"/>
              </a:buClr>
              <a:defRPr sz="1800"/>
            </a:lvl2pPr>
            <a:lvl3pPr>
              <a:buClr>
                <a:srgbClr val="6D2CA7"/>
              </a:buClr>
              <a:defRPr sz="1800"/>
            </a:lvl3pPr>
            <a:lvl4pPr>
              <a:buClr>
                <a:srgbClr val="6D2CA7"/>
              </a:buClr>
              <a:defRPr sz="1800"/>
            </a:lvl4pPr>
            <a:lvl5pPr>
              <a:buClr>
                <a:srgbClr val="6D2CA7"/>
              </a:buClr>
              <a:defRPr sz="1800"/>
            </a:lvl5pPr>
          </a:lstStyle>
          <a:p>
            <a:pPr lvl="0"/>
            <a:r>
              <a:rPr lang="en-US" dirty="0"/>
              <a:t>Click to edit Master text styles</a:t>
            </a:r>
          </a:p>
        </p:txBody>
      </p:sp>
      <p:sp>
        <p:nvSpPr>
          <p:cNvPr id="6" name="Text Placeholder 5">
            <a:extLst>
              <a:ext uri="{FF2B5EF4-FFF2-40B4-BE49-F238E27FC236}">
                <a16:creationId xmlns:a16="http://schemas.microsoft.com/office/drawing/2014/main" id="{12E7AAFA-817A-D220-5B8D-81E4B748F091}"/>
              </a:ext>
            </a:extLst>
          </p:cNvPr>
          <p:cNvSpPr>
            <a:spLocks noGrp="1"/>
          </p:cNvSpPr>
          <p:nvPr>
            <p:ph type="body" sz="quarter" idx="19" hasCustomPrompt="1"/>
          </p:nvPr>
        </p:nvSpPr>
        <p:spPr>
          <a:xfrm>
            <a:off x="4310379" y="1762125"/>
            <a:ext cx="3600450" cy="469900"/>
          </a:xfrm>
          <a:prstGeom prst="rect">
            <a:avLst/>
          </a:prstGeom>
        </p:spPr>
        <p:txBody>
          <a:bodyPr lIns="0"/>
          <a:lstStyle>
            <a:lvl1pPr>
              <a:defRPr sz="2500" b="1">
                <a:solidFill>
                  <a:srgbClr val="6D2CA7"/>
                </a:solidFill>
              </a:defRPr>
            </a:lvl1pPr>
            <a:lvl2pPr marL="0" indent="0">
              <a:buNone/>
              <a:defRPr/>
            </a:lvl2pPr>
          </a:lstStyle>
          <a:p>
            <a:pPr lvl="0"/>
            <a:r>
              <a:rPr lang="en-GB" dirty="0"/>
              <a:t>Enter title</a:t>
            </a:r>
          </a:p>
        </p:txBody>
      </p:sp>
      <p:sp>
        <p:nvSpPr>
          <p:cNvPr id="35" name="Text Placeholder 5">
            <a:extLst>
              <a:ext uri="{FF2B5EF4-FFF2-40B4-BE49-F238E27FC236}">
                <a16:creationId xmlns:a16="http://schemas.microsoft.com/office/drawing/2014/main" id="{B7A3FB62-DACA-BE99-24A0-FED43F54F87C}"/>
              </a:ext>
            </a:extLst>
          </p:cNvPr>
          <p:cNvSpPr>
            <a:spLocks noGrp="1"/>
          </p:cNvSpPr>
          <p:nvPr>
            <p:ph type="body" sz="quarter" idx="20" hasCustomPrompt="1"/>
          </p:nvPr>
        </p:nvSpPr>
        <p:spPr>
          <a:xfrm>
            <a:off x="8147049" y="1762125"/>
            <a:ext cx="3587751" cy="469900"/>
          </a:xfrm>
          <a:prstGeom prst="rect">
            <a:avLst/>
          </a:prstGeom>
        </p:spPr>
        <p:txBody>
          <a:bodyPr lIns="0"/>
          <a:lstStyle>
            <a:lvl1pPr>
              <a:defRPr sz="2500" b="1">
                <a:solidFill>
                  <a:srgbClr val="6D2CA7"/>
                </a:solidFill>
              </a:defRPr>
            </a:lvl1pPr>
            <a:lvl2pPr marL="0" indent="0">
              <a:buNone/>
              <a:defRPr/>
            </a:lvl2pPr>
          </a:lstStyle>
          <a:p>
            <a:pPr lvl="0"/>
            <a:r>
              <a:rPr lang="en-GB"/>
              <a:t>Enter title</a:t>
            </a:r>
          </a:p>
        </p:txBody>
      </p:sp>
      <p:sp>
        <p:nvSpPr>
          <p:cNvPr id="36" name="Text Placeholder 5">
            <a:extLst>
              <a:ext uri="{FF2B5EF4-FFF2-40B4-BE49-F238E27FC236}">
                <a16:creationId xmlns:a16="http://schemas.microsoft.com/office/drawing/2014/main" id="{481DFA08-0F0F-6A0C-85AE-F456FE6E040E}"/>
              </a:ext>
            </a:extLst>
          </p:cNvPr>
          <p:cNvSpPr>
            <a:spLocks noGrp="1"/>
          </p:cNvSpPr>
          <p:nvPr>
            <p:ph type="body" sz="quarter" idx="21" hasCustomPrompt="1"/>
          </p:nvPr>
        </p:nvSpPr>
        <p:spPr>
          <a:xfrm>
            <a:off x="469899" y="1775205"/>
            <a:ext cx="3600450" cy="469900"/>
          </a:xfrm>
          <a:prstGeom prst="rect">
            <a:avLst/>
          </a:prstGeom>
        </p:spPr>
        <p:txBody>
          <a:bodyPr lIns="0"/>
          <a:lstStyle>
            <a:lvl1pPr>
              <a:defRPr sz="2500" b="1">
                <a:solidFill>
                  <a:srgbClr val="6D2CA7"/>
                </a:solidFill>
              </a:defRPr>
            </a:lvl1pPr>
            <a:lvl2pPr marL="0" indent="0">
              <a:buNone/>
              <a:defRPr/>
            </a:lvl2pPr>
          </a:lstStyle>
          <a:p>
            <a:pPr lvl="0"/>
            <a:r>
              <a:rPr lang="en-GB"/>
              <a:t>Enter title</a:t>
            </a:r>
          </a:p>
        </p:txBody>
      </p:sp>
      <p:pic>
        <p:nvPicPr>
          <p:cNvPr id="2" name="Picture 1">
            <a:extLst>
              <a:ext uri="{FF2B5EF4-FFF2-40B4-BE49-F238E27FC236}">
                <a16:creationId xmlns:a16="http://schemas.microsoft.com/office/drawing/2014/main" id="{BAD8DC89-758F-29A5-0C6A-A1C250F6CA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1800" y="6196921"/>
            <a:ext cx="1155700" cy="254000"/>
          </a:xfrm>
          <a:prstGeom prst="rect">
            <a:avLst/>
          </a:prstGeom>
        </p:spPr>
      </p:pic>
    </p:spTree>
    <p:extLst>
      <p:ext uri="{BB962C8B-B14F-4D97-AF65-F5344CB8AC3E}">
        <p14:creationId xmlns:p14="http://schemas.microsoft.com/office/powerpoint/2010/main" val="739109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ng Column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7731-9951-4F68-8C4E-D8765F1187C1}"/>
              </a:ext>
            </a:extLst>
          </p:cNvPr>
          <p:cNvSpPr>
            <a:spLocks noGrp="1"/>
          </p:cNvSpPr>
          <p:nvPr>
            <p:ph type="title" hasCustomPrompt="1"/>
          </p:nvPr>
        </p:nvSpPr>
        <p:spPr>
          <a:xfrm>
            <a:off x="456408" y="457201"/>
            <a:ext cx="7429500" cy="543880"/>
          </a:xfrm>
          <a:prstGeom prst="rect">
            <a:avLst/>
          </a:prstGeom>
        </p:spPr>
        <p:txBody>
          <a:bodyPr lIns="0">
            <a:normAutofit/>
          </a:bodyPr>
          <a:lstStyle>
            <a:lvl1pPr>
              <a:defRPr sz="3200" b="1">
                <a:solidFill>
                  <a:srgbClr val="6D2CA7"/>
                </a:solidFill>
              </a:defRPr>
            </a:lvl1pPr>
          </a:lstStyle>
          <a:p>
            <a:r>
              <a:rPr lang="en-US" dirty="0"/>
              <a:t>Enter title</a:t>
            </a:r>
            <a:endParaRPr lang="en-GB" dirty="0"/>
          </a:p>
        </p:txBody>
      </p:sp>
      <p:sp>
        <p:nvSpPr>
          <p:cNvPr id="3" name="Content Placeholder 2">
            <a:extLst>
              <a:ext uri="{FF2B5EF4-FFF2-40B4-BE49-F238E27FC236}">
                <a16:creationId xmlns:a16="http://schemas.microsoft.com/office/drawing/2014/main" id="{81B243D1-E6B7-4414-B0C6-3B26795DFC3E}"/>
              </a:ext>
            </a:extLst>
          </p:cNvPr>
          <p:cNvSpPr>
            <a:spLocks noGrp="1"/>
          </p:cNvSpPr>
          <p:nvPr>
            <p:ph sz="half" idx="1"/>
          </p:nvPr>
        </p:nvSpPr>
        <p:spPr>
          <a:xfrm>
            <a:off x="457200" y="1167768"/>
            <a:ext cx="7429500" cy="4623433"/>
          </a:xfrm>
          <a:prstGeom prst="rect">
            <a:avLst/>
          </a:prstGeom>
        </p:spPr>
        <p:txBody>
          <a:bodyPr lIns="0">
            <a:normAutofit/>
          </a:bodyPr>
          <a:lstStyle>
            <a:lvl1pPr>
              <a:buClr>
                <a:srgbClr val="6D2CA7"/>
              </a:buClr>
              <a:defRPr sz="1800"/>
            </a:lvl1pPr>
            <a:lvl2pPr>
              <a:buClr>
                <a:srgbClr val="6D2CA7"/>
              </a:buClr>
              <a:defRPr sz="1800"/>
            </a:lvl2pPr>
            <a:lvl3pPr>
              <a:buClr>
                <a:srgbClr val="6D2CA7"/>
              </a:buClr>
              <a:defRPr sz="1800"/>
            </a:lvl3pPr>
            <a:lvl4pPr>
              <a:buClr>
                <a:srgbClr val="6D2CA7"/>
              </a:buClr>
              <a:defRPr sz="1800"/>
            </a:lvl4pPr>
            <a:lvl5pPr>
              <a:buClr>
                <a:srgbClr val="6D2CA7"/>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Picture Placeholder 6">
            <a:extLst>
              <a:ext uri="{FF2B5EF4-FFF2-40B4-BE49-F238E27FC236}">
                <a16:creationId xmlns:a16="http://schemas.microsoft.com/office/drawing/2014/main" id="{8B64112C-434B-49D1-B7AF-3096AD5287DC}"/>
              </a:ext>
            </a:extLst>
          </p:cNvPr>
          <p:cNvSpPr>
            <a:spLocks noGrp="1"/>
          </p:cNvSpPr>
          <p:nvPr>
            <p:ph type="pic" sz="quarter" idx="13" hasCustomPrompt="1"/>
          </p:nvPr>
        </p:nvSpPr>
        <p:spPr>
          <a:xfrm>
            <a:off x="8153400" y="457202"/>
            <a:ext cx="3594100" cy="5333998"/>
          </a:xfrm>
          <a:prstGeom prst="roundRect">
            <a:avLst>
              <a:gd name="adj" fmla="val 2420"/>
            </a:avLst>
          </a:prstGeom>
          <a:blipFill>
            <a:blip r:embed="rId3"/>
            <a:srcRect/>
            <a:stretch>
              <a:fillRect l="-60660" r="-103178"/>
            </a:stretch>
          </a:blipFill>
        </p:spPr>
        <p:txBody>
          <a:bodyPr>
            <a:normAutofit/>
          </a:bodyPr>
          <a:lstStyle>
            <a:lvl1pPr>
              <a:defRPr sz="2000">
                <a:solidFill>
                  <a:schemeClr val="bg1"/>
                </a:solidFill>
              </a:defRPr>
            </a:lvl1pPr>
          </a:lstStyle>
          <a:p>
            <a:r>
              <a:rPr lang="en-US" dirty="0"/>
              <a:t>Click icon in the middle to add picture</a:t>
            </a:r>
            <a:endParaRPr lang="en-GB" dirty="0"/>
          </a:p>
        </p:txBody>
      </p:sp>
      <p:sp>
        <p:nvSpPr>
          <p:cNvPr id="11" name="Date Placeholder 3">
            <a:extLst>
              <a:ext uri="{FF2B5EF4-FFF2-40B4-BE49-F238E27FC236}">
                <a16:creationId xmlns:a16="http://schemas.microsoft.com/office/drawing/2014/main" id="{A3B9DDB8-9C42-71A2-BCD8-7290C0F19683}"/>
              </a:ext>
            </a:extLst>
          </p:cNvPr>
          <p:cNvSpPr>
            <a:spLocks noGrp="1"/>
          </p:cNvSpPr>
          <p:nvPr>
            <p:ph type="dt" sz="half" idx="14"/>
          </p:nvPr>
        </p:nvSpPr>
        <p:spPr>
          <a:xfrm>
            <a:off x="1481137" y="6087665"/>
            <a:ext cx="1631950" cy="309281"/>
          </a:xfrm>
          <a:prstGeom prst="rect">
            <a:avLst/>
          </a:prstGeom>
        </p:spPr>
        <p:txBody>
          <a:bodyPr vert="horz" lIns="0" tIns="0" rIns="0" bIns="0" rtlCol="0" anchor="b" anchorCtr="0"/>
          <a:lstStyle>
            <a:lvl1pPr algn="l">
              <a:lnSpc>
                <a:spcPct val="85000"/>
              </a:lnSpc>
              <a:defRPr sz="1200">
                <a:solidFill>
                  <a:schemeClr val="tx1"/>
                </a:solidFill>
              </a:defRPr>
            </a:lvl1pPr>
          </a:lstStyle>
          <a:p>
            <a:r>
              <a:rPr lang="en-US"/>
              <a:t>Month 2020</a:t>
            </a:r>
            <a:endParaRPr lang="en-GB"/>
          </a:p>
        </p:txBody>
      </p:sp>
      <p:sp>
        <p:nvSpPr>
          <p:cNvPr id="12" name="Slide Number Placeholder 5">
            <a:extLst>
              <a:ext uri="{FF2B5EF4-FFF2-40B4-BE49-F238E27FC236}">
                <a16:creationId xmlns:a16="http://schemas.microsoft.com/office/drawing/2014/main" id="{F3FD6D14-7BB2-2B00-E2BD-ED71330FDC51}"/>
              </a:ext>
            </a:extLst>
          </p:cNvPr>
          <p:cNvSpPr>
            <a:spLocks noGrp="1"/>
          </p:cNvSpPr>
          <p:nvPr>
            <p:ph type="sldNum" sz="quarter" idx="4"/>
          </p:nvPr>
        </p:nvSpPr>
        <p:spPr>
          <a:xfrm>
            <a:off x="457200" y="6087665"/>
            <a:ext cx="904875" cy="309281"/>
          </a:xfrm>
          <a:prstGeom prst="rect">
            <a:avLst/>
          </a:prstGeom>
        </p:spPr>
        <p:txBody>
          <a:bodyPr vert="horz" lIns="0" tIns="0" rIns="0" bIns="0" rtlCol="0" anchor="b" anchorCtr="0"/>
          <a:lstStyle>
            <a:lvl1pPr algn="l">
              <a:lnSpc>
                <a:spcPct val="85000"/>
              </a:lnSpc>
              <a:defRPr sz="1200">
                <a:solidFill>
                  <a:schemeClr val="tx1"/>
                </a:solidFill>
              </a:defRPr>
            </a:lvl1pPr>
          </a:lstStyle>
          <a:p>
            <a:r>
              <a:rPr lang="en-GB"/>
              <a:t>Page </a:t>
            </a:r>
            <a:fld id="{A30585B2-4AE5-4E24-B2F9-21CF896AC489}" type="slidenum">
              <a:rPr lang="en-GB" smtClean="0"/>
              <a:pPr/>
              <a:t>‹#›</a:t>
            </a:fld>
            <a:endParaRPr lang="en-GB"/>
          </a:p>
        </p:txBody>
      </p:sp>
      <p:cxnSp>
        <p:nvCxnSpPr>
          <p:cNvPr id="13" name="Straight Connector 12">
            <a:extLst>
              <a:ext uri="{FF2B5EF4-FFF2-40B4-BE49-F238E27FC236}">
                <a16:creationId xmlns:a16="http://schemas.microsoft.com/office/drawing/2014/main" id="{FC0D80CF-866C-AAC8-E9E5-C2F514623EF2}"/>
              </a:ext>
            </a:extLst>
          </p:cNvPr>
          <p:cNvCxnSpPr>
            <a:cxnSpLocks/>
          </p:cNvCxnSpPr>
          <p:nvPr userDrawn="1"/>
        </p:nvCxnSpPr>
        <p:spPr>
          <a:xfrm>
            <a:off x="457200" y="6087665"/>
            <a:ext cx="1127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2C2FB403-BB0E-BD22-0E64-FF0ACF30AD47}"/>
              </a:ext>
            </a:extLst>
          </p:cNvPr>
          <p:cNvSpPr txBox="1">
            <a:spLocks/>
          </p:cNvSpPr>
          <p:nvPr userDrawn="1"/>
        </p:nvSpPr>
        <p:spPr>
          <a:xfrm>
            <a:off x="3232149" y="6140717"/>
            <a:ext cx="4511047" cy="239108"/>
          </a:xfrm>
          <a:prstGeom prst="rect">
            <a:avLst/>
          </a:prstGeom>
        </p:spPr>
        <p:txBody>
          <a:bodyPr vert="horz" lIns="0" tIns="0" rIns="0" bIns="0" rtlCol="0" anchor="b" anchorCtr="0"/>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Copyright © </a:t>
            </a:r>
            <a:fld id="{0AEACA82-443F-F143-97A9-1017F472789A}" type="datetimeyyyy">
              <a:rPr lang="en-US" smtClean="0"/>
              <a:t>2024</a:t>
            </a:fld>
            <a:r>
              <a:rPr lang="en-US"/>
              <a:t>. All rights reserved. Informa Tech, a trading division of Informa PLC</a:t>
            </a:r>
            <a:endParaRPr lang="en-GB"/>
          </a:p>
        </p:txBody>
      </p:sp>
      <p:pic>
        <p:nvPicPr>
          <p:cNvPr id="4" name="Picture 3">
            <a:extLst>
              <a:ext uri="{FF2B5EF4-FFF2-40B4-BE49-F238E27FC236}">
                <a16:creationId xmlns:a16="http://schemas.microsoft.com/office/drawing/2014/main" id="{16A3A0AF-E0B1-229B-467E-B01F90CB53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91800" y="6196921"/>
            <a:ext cx="1155700" cy="254000"/>
          </a:xfrm>
          <a:prstGeom prst="rect">
            <a:avLst/>
          </a:prstGeom>
        </p:spPr>
      </p:pic>
    </p:spTree>
    <p:extLst>
      <p:ext uri="{BB962C8B-B14F-4D97-AF65-F5344CB8AC3E}">
        <p14:creationId xmlns:p14="http://schemas.microsoft.com/office/powerpoint/2010/main" val="4193074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Medium Column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7731-9951-4F68-8C4E-D8765F1187C1}"/>
              </a:ext>
            </a:extLst>
          </p:cNvPr>
          <p:cNvSpPr>
            <a:spLocks noGrp="1"/>
          </p:cNvSpPr>
          <p:nvPr>
            <p:ph type="title" hasCustomPrompt="1"/>
          </p:nvPr>
        </p:nvSpPr>
        <p:spPr>
          <a:xfrm>
            <a:off x="456408" y="457201"/>
            <a:ext cx="5524946" cy="543879"/>
          </a:xfrm>
          <a:prstGeom prst="rect">
            <a:avLst/>
          </a:prstGeom>
        </p:spPr>
        <p:txBody>
          <a:bodyPr lIns="0">
            <a:normAutofit/>
          </a:bodyPr>
          <a:lstStyle>
            <a:lvl1pPr>
              <a:defRPr sz="3200" b="1">
                <a:solidFill>
                  <a:srgbClr val="6D2CA7"/>
                </a:solidFill>
              </a:defRPr>
            </a:lvl1pPr>
          </a:lstStyle>
          <a:p>
            <a:r>
              <a:rPr lang="en-US"/>
              <a:t>Enter title</a:t>
            </a:r>
            <a:endParaRPr lang="en-GB"/>
          </a:p>
        </p:txBody>
      </p:sp>
      <p:sp>
        <p:nvSpPr>
          <p:cNvPr id="3" name="Content Placeholder 2">
            <a:extLst>
              <a:ext uri="{FF2B5EF4-FFF2-40B4-BE49-F238E27FC236}">
                <a16:creationId xmlns:a16="http://schemas.microsoft.com/office/drawing/2014/main" id="{81B243D1-E6B7-4414-B0C6-3B26795DFC3E}"/>
              </a:ext>
            </a:extLst>
          </p:cNvPr>
          <p:cNvSpPr>
            <a:spLocks noGrp="1"/>
          </p:cNvSpPr>
          <p:nvPr>
            <p:ph sz="half" idx="1"/>
          </p:nvPr>
        </p:nvSpPr>
        <p:spPr>
          <a:xfrm>
            <a:off x="457201" y="1167768"/>
            <a:ext cx="5524153" cy="4623433"/>
          </a:xfrm>
          <a:prstGeom prst="rect">
            <a:avLst/>
          </a:prstGeom>
        </p:spPr>
        <p:txBody>
          <a:bodyPr lIns="0">
            <a:normAutofit/>
          </a:bodyPr>
          <a:lstStyle>
            <a:lvl1pPr>
              <a:buClr>
                <a:srgbClr val="6D2CA7"/>
              </a:buClr>
              <a:defRPr sz="1800"/>
            </a:lvl1pPr>
            <a:lvl2pPr>
              <a:buClr>
                <a:srgbClr val="6D2CA7"/>
              </a:buClr>
              <a:defRPr sz="1800"/>
            </a:lvl2pPr>
            <a:lvl3pPr>
              <a:buClr>
                <a:srgbClr val="6D2CA7"/>
              </a:buClr>
              <a:defRPr sz="1800"/>
            </a:lvl3pPr>
            <a:lvl4pPr>
              <a:buClr>
                <a:srgbClr val="6D2CA7"/>
              </a:buClr>
              <a:defRPr sz="1800"/>
            </a:lvl4pPr>
            <a:lvl5pPr>
              <a:buClr>
                <a:srgbClr val="6D2CA7"/>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Date Placeholder 3">
            <a:extLst>
              <a:ext uri="{FF2B5EF4-FFF2-40B4-BE49-F238E27FC236}">
                <a16:creationId xmlns:a16="http://schemas.microsoft.com/office/drawing/2014/main" id="{ED228956-4B77-7369-DCD3-5B531E4C3492}"/>
              </a:ext>
            </a:extLst>
          </p:cNvPr>
          <p:cNvSpPr>
            <a:spLocks noGrp="1"/>
          </p:cNvSpPr>
          <p:nvPr>
            <p:ph type="dt" sz="half" idx="14"/>
          </p:nvPr>
        </p:nvSpPr>
        <p:spPr>
          <a:xfrm>
            <a:off x="1481137" y="6087665"/>
            <a:ext cx="1631950" cy="309281"/>
          </a:xfrm>
          <a:prstGeom prst="rect">
            <a:avLst/>
          </a:prstGeom>
        </p:spPr>
        <p:txBody>
          <a:bodyPr vert="horz" lIns="0" tIns="0" rIns="0" bIns="0" rtlCol="0" anchor="b" anchorCtr="0"/>
          <a:lstStyle>
            <a:lvl1pPr algn="l">
              <a:lnSpc>
                <a:spcPct val="85000"/>
              </a:lnSpc>
              <a:defRPr sz="1200">
                <a:solidFill>
                  <a:schemeClr val="tx1"/>
                </a:solidFill>
              </a:defRPr>
            </a:lvl1pPr>
          </a:lstStyle>
          <a:p>
            <a:r>
              <a:rPr lang="en-US"/>
              <a:t>Month 2020</a:t>
            </a:r>
            <a:endParaRPr lang="en-GB"/>
          </a:p>
        </p:txBody>
      </p:sp>
      <p:sp>
        <p:nvSpPr>
          <p:cNvPr id="17" name="Slide Number Placeholder 5">
            <a:extLst>
              <a:ext uri="{FF2B5EF4-FFF2-40B4-BE49-F238E27FC236}">
                <a16:creationId xmlns:a16="http://schemas.microsoft.com/office/drawing/2014/main" id="{48EC1246-8E40-1F9C-24DF-35C46834A71B}"/>
              </a:ext>
            </a:extLst>
          </p:cNvPr>
          <p:cNvSpPr>
            <a:spLocks noGrp="1"/>
          </p:cNvSpPr>
          <p:nvPr>
            <p:ph type="sldNum" sz="quarter" idx="4"/>
          </p:nvPr>
        </p:nvSpPr>
        <p:spPr>
          <a:xfrm>
            <a:off x="457200" y="6087665"/>
            <a:ext cx="904875" cy="309281"/>
          </a:xfrm>
          <a:prstGeom prst="rect">
            <a:avLst/>
          </a:prstGeom>
        </p:spPr>
        <p:txBody>
          <a:bodyPr vert="horz" lIns="0" tIns="0" rIns="0" bIns="0" rtlCol="0" anchor="b" anchorCtr="0"/>
          <a:lstStyle>
            <a:lvl1pPr algn="l">
              <a:lnSpc>
                <a:spcPct val="85000"/>
              </a:lnSpc>
              <a:defRPr sz="1200">
                <a:solidFill>
                  <a:schemeClr val="tx1"/>
                </a:solidFill>
              </a:defRPr>
            </a:lvl1pPr>
          </a:lstStyle>
          <a:p>
            <a:r>
              <a:rPr lang="en-GB"/>
              <a:t>Page </a:t>
            </a:r>
            <a:fld id="{A30585B2-4AE5-4E24-B2F9-21CF896AC489}" type="slidenum">
              <a:rPr lang="en-GB" smtClean="0"/>
              <a:pPr/>
              <a:t>‹#›</a:t>
            </a:fld>
            <a:endParaRPr lang="en-GB"/>
          </a:p>
        </p:txBody>
      </p:sp>
      <p:cxnSp>
        <p:nvCxnSpPr>
          <p:cNvPr id="18" name="Straight Connector 17">
            <a:extLst>
              <a:ext uri="{FF2B5EF4-FFF2-40B4-BE49-F238E27FC236}">
                <a16:creationId xmlns:a16="http://schemas.microsoft.com/office/drawing/2014/main" id="{C6777118-1E63-420B-EF89-A3E3AC35E77A}"/>
              </a:ext>
            </a:extLst>
          </p:cNvPr>
          <p:cNvCxnSpPr>
            <a:cxnSpLocks/>
          </p:cNvCxnSpPr>
          <p:nvPr userDrawn="1"/>
        </p:nvCxnSpPr>
        <p:spPr>
          <a:xfrm>
            <a:off x="457200" y="6087665"/>
            <a:ext cx="1127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A872DF2E-B5FD-DF19-9C26-85B124EBA41E}"/>
              </a:ext>
            </a:extLst>
          </p:cNvPr>
          <p:cNvSpPr txBox="1">
            <a:spLocks/>
          </p:cNvSpPr>
          <p:nvPr userDrawn="1"/>
        </p:nvSpPr>
        <p:spPr>
          <a:xfrm>
            <a:off x="3232149" y="6140717"/>
            <a:ext cx="4511047" cy="239108"/>
          </a:xfrm>
          <a:prstGeom prst="rect">
            <a:avLst/>
          </a:prstGeom>
        </p:spPr>
        <p:txBody>
          <a:bodyPr vert="horz" lIns="0" tIns="0" rIns="0" bIns="0" rtlCol="0" anchor="b" anchorCtr="0"/>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Copyright © </a:t>
            </a:r>
            <a:fld id="{0AEACA82-443F-F143-97A9-1017F472789A}" type="datetimeyyyy">
              <a:rPr lang="en-US" smtClean="0"/>
              <a:t>2024</a:t>
            </a:fld>
            <a:r>
              <a:rPr lang="en-US"/>
              <a:t>. All rights reserved. Informa Tech, a trading division of Informa PLC</a:t>
            </a:r>
            <a:endParaRPr lang="en-GB"/>
          </a:p>
        </p:txBody>
      </p:sp>
      <p:sp>
        <p:nvSpPr>
          <p:cNvPr id="19" name="Picture Placeholder 6">
            <a:extLst>
              <a:ext uri="{FF2B5EF4-FFF2-40B4-BE49-F238E27FC236}">
                <a16:creationId xmlns:a16="http://schemas.microsoft.com/office/drawing/2014/main" id="{BEA9AF1A-5E90-92A6-7FD8-79B4225B7B4F}"/>
              </a:ext>
            </a:extLst>
          </p:cNvPr>
          <p:cNvSpPr>
            <a:spLocks noGrp="1"/>
          </p:cNvSpPr>
          <p:nvPr>
            <p:ph type="pic" sz="quarter" idx="15" hasCustomPrompt="1"/>
          </p:nvPr>
        </p:nvSpPr>
        <p:spPr>
          <a:xfrm>
            <a:off x="6210300" y="457203"/>
            <a:ext cx="5524499" cy="5333998"/>
          </a:xfrm>
          <a:prstGeom prst="roundRect">
            <a:avLst>
              <a:gd name="adj" fmla="val 2420"/>
            </a:avLst>
          </a:prstGeom>
          <a:blipFill>
            <a:blip r:embed="rId3"/>
            <a:srcRect/>
            <a:stretch>
              <a:fillRect l="-35824" r="-35824"/>
            </a:stretch>
          </a:blipFill>
        </p:spPr>
        <p:txBody>
          <a:bodyPr>
            <a:normAutofit/>
          </a:bodyPr>
          <a:lstStyle>
            <a:lvl1pPr>
              <a:defRPr sz="2000">
                <a:solidFill>
                  <a:schemeClr val="bg1"/>
                </a:solidFill>
              </a:defRPr>
            </a:lvl1pPr>
          </a:lstStyle>
          <a:p>
            <a:r>
              <a:rPr lang="en-US" dirty="0"/>
              <a:t>Click icon in the middle to add picture</a:t>
            </a:r>
            <a:endParaRPr lang="en-GB" dirty="0"/>
          </a:p>
        </p:txBody>
      </p:sp>
      <p:pic>
        <p:nvPicPr>
          <p:cNvPr id="4" name="Picture 3">
            <a:extLst>
              <a:ext uri="{FF2B5EF4-FFF2-40B4-BE49-F238E27FC236}">
                <a16:creationId xmlns:a16="http://schemas.microsoft.com/office/drawing/2014/main" id="{02C576F8-CA1B-259E-CACF-8E751745A80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91800" y="6196921"/>
            <a:ext cx="1155700" cy="254000"/>
          </a:xfrm>
          <a:prstGeom prst="rect">
            <a:avLst/>
          </a:prstGeom>
        </p:spPr>
      </p:pic>
    </p:spTree>
    <p:extLst>
      <p:ext uri="{BB962C8B-B14F-4D97-AF65-F5344CB8AC3E}">
        <p14:creationId xmlns:p14="http://schemas.microsoft.com/office/powerpoint/2010/main" val="255864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mall Column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6271D7C5-894E-E36B-C825-96B851C7A01E}"/>
              </a:ext>
            </a:extLst>
          </p:cNvPr>
          <p:cNvSpPr>
            <a:spLocks noGrp="1"/>
          </p:cNvSpPr>
          <p:nvPr>
            <p:ph type="dt" sz="half" idx="14"/>
          </p:nvPr>
        </p:nvSpPr>
        <p:spPr>
          <a:xfrm>
            <a:off x="1481137" y="6087665"/>
            <a:ext cx="1631950" cy="309281"/>
          </a:xfrm>
          <a:prstGeom prst="rect">
            <a:avLst/>
          </a:prstGeom>
        </p:spPr>
        <p:txBody>
          <a:bodyPr vert="horz" lIns="0" tIns="0" rIns="0" bIns="0" rtlCol="0" anchor="b" anchorCtr="0"/>
          <a:lstStyle>
            <a:lvl1pPr algn="l">
              <a:lnSpc>
                <a:spcPct val="85000"/>
              </a:lnSpc>
              <a:defRPr sz="1200">
                <a:solidFill>
                  <a:schemeClr val="tx1"/>
                </a:solidFill>
              </a:defRPr>
            </a:lvl1pPr>
          </a:lstStyle>
          <a:p>
            <a:r>
              <a:rPr lang="en-US"/>
              <a:t>Month 2020</a:t>
            </a:r>
            <a:endParaRPr lang="en-GB"/>
          </a:p>
        </p:txBody>
      </p:sp>
      <p:sp>
        <p:nvSpPr>
          <p:cNvPr id="12" name="Slide Number Placeholder 5">
            <a:extLst>
              <a:ext uri="{FF2B5EF4-FFF2-40B4-BE49-F238E27FC236}">
                <a16:creationId xmlns:a16="http://schemas.microsoft.com/office/drawing/2014/main" id="{00F196CF-2F5A-E970-D39E-EFB504ACC939}"/>
              </a:ext>
            </a:extLst>
          </p:cNvPr>
          <p:cNvSpPr>
            <a:spLocks noGrp="1"/>
          </p:cNvSpPr>
          <p:nvPr>
            <p:ph type="sldNum" sz="quarter" idx="4"/>
          </p:nvPr>
        </p:nvSpPr>
        <p:spPr>
          <a:xfrm>
            <a:off x="457200" y="6087665"/>
            <a:ext cx="904875" cy="309281"/>
          </a:xfrm>
          <a:prstGeom prst="rect">
            <a:avLst/>
          </a:prstGeom>
        </p:spPr>
        <p:txBody>
          <a:bodyPr vert="horz" lIns="0" tIns="0" rIns="0" bIns="0" rtlCol="0" anchor="b" anchorCtr="0"/>
          <a:lstStyle>
            <a:lvl1pPr algn="l">
              <a:lnSpc>
                <a:spcPct val="85000"/>
              </a:lnSpc>
              <a:defRPr sz="1200">
                <a:solidFill>
                  <a:schemeClr val="tx1"/>
                </a:solidFill>
              </a:defRPr>
            </a:lvl1pPr>
          </a:lstStyle>
          <a:p>
            <a:r>
              <a:rPr lang="en-GB"/>
              <a:t>Page </a:t>
            </a:r>
            <a:fld id="{A30585B2-4AE5-4E24-B2F9-21CF896AC489}" type="slidenum">
              <a:rPr lang="en-GB" smtClean="0"/>
              <a:pPr/>
              <a:t>‹#›</a:t>
            </a:fld>
            <a:endParaRPr lang="en-GB"/>
          </a:p>
        </p:txBody>
      </p:sp>
      <p:cxnSp>
        <p:nvCxnSpPr>
          <p:cNvPr id="13" name="Straight Connector 12">
            <a:extLst>
              <a:ext uri="{FF2B5EF4-FFF2-40B4-BE49-F238E27FC236}">
                <a16:creationId xmlns:a16="http://schemas.microsoft.com/office/drawing/2014/main" id="{6E1F451E-6D42-23F6-23D0-8E4657C33D44}"/>
              </a:ext>
            </a:extLst>
          </p:cNvPr>
          <p:cNvCxnSpPr>
            <a:cxnSpLocks/>
          </p:cNvCxnSpPr>
          <p:nvPr userDrawn="1"/>
        </p:nvCxnSpPr>
        <p:spPr>
          <a:xfrm>
            <a:off x="457200" y="6087665"/>
            <a:ext cx="1127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83C34BFD-E92C-9F8F-1347-12C22DDEDC96}"/>
              </a:ext>
            </a:extLst>
          </p:cNvPr>
          <p:cNvSpPr>
            <a:spLocks noGrp="1"/>
          </p:cNvSpPr>
          <p:nvPr>
            <p:ph type="title" hasCustomPrompt="1"/>
          </p:nvPr>
        </p:nvSpPr>
        <p:spPr>
          <a:xfrm>
            <a:off x="456408" y="457201"/>
            <a:ext cx="3600740" cy="543879"/>
          </a:xfrm>
          <a:prstGeom prst="rect">
            <a:avLst/>
          </a:prstGeom>
        </p:spPr>
        <p:txBody>
          <a:bodyPr lIns="0">
            <a:normAutofit/>
          </a:bodyPr>
          <a:lstStyle>
            <a:lvl1pPr>
              <a:defRPr sz="3200" b="1">
                <a:solidFill>
                  <a:srgbClr val="6D2CA7"/>
                </a:solidFill>
              </a:defRPr>
            </a:lvl1pPr>
          </a:lstStyle>
          <a:p>
            <a:r>
              <a:rPr lang="en-US"/>
              <a:t>Enter title</a:t>
            </a:r>
            <a:endParaRPr lang="en-GB"/>
          </a:p>
        </p:txBody>
      </p:sp>
      <p:sp>
        <p:nvSpPr>
          <p:cNvPr id="17" name="Content Placeholder 2">
            <a:extLst>
              <a:ext uri="{FF2B5EF4-FFF2-40B4-BE49-F238E27FC236}">
                <a16:creationId xmlns:a16="http://schemas.microsoft.com/office/drawing/2014/main" id="{B4E54600-0B86-F26B-ABE0-D5C1E1E6D586}"/>
              </a:ext>
            </a:extLst>
          </p:cNvPr>
          <p:cNvSpPr>
            <a:spLocks noGrp="1"/>
          </p:cNvSpPr>
          <p:nvPr>
            <p:ph sz="half" idx="1"/>
          </p:nvPr>
        </p:nvSpPr>
        <p:spPr>
          <a:xfrm>
            <a:off x="457201" y="1167768"/>
            <a:ext cx="3600449" cy="4623434"/>
          </a:xfrm>
          <a:prstGeom prst="rect">
            <a:avLst/>
          </a:prstGeom>
        </p:spPr>
        <p:txBody>
          <a:bodyPr lIns="0">
            <a:normAutofit/>
          </a:bodyPr>
          <a:lstStyle>
            <a:lvl1pPr>
              <a:buClr>
                <a:srgbClr val="6D2CA7"/>
              </a:buClr>
              <a:defRPr sz="1800"/>
            </a:lvl1pPr>
            <a:lvl2pPr>
              <a:buClr>
                <a:srgbClr val="6D2CA7"/>
              </a:buClr>
              <a:defRPr sz="1800"/>
            </a:lvl2pPr>
            <a:lvl3pPr>
              <a:buClr>
                <a:srgbClr val="6D2CA7"/>
              </a:buClr>
              <a:defRPr sz="1800"/>
            </a:lvl3pPr>
            <a:lvl4pPr>
              <a:buClr>
                <a:srgbClr val="6D2CA7"/>
              </a:buClr>
              <a:defRPr sz="1800"/>
            </a:lvl4pPr>
            <a:lvl5pPr>
              <a:buClr>
                <a:srgbClr val="6D2CA7"/>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4">
            <a:extLst>
              <a:ext uri="{FF2B5EF4-FFF2-40B4-BE49-F238E27FC236}">
                <a16:creationId xmlns:a16="http://schemas.microsoft.com/office/drawing/2014/main" id="{4DDDDE32-C287-2098-15C1-8463417A4A43}"/>
              </a:ext>
            </a:extLst>
          </p:cNvPr>
          <p:cNvSpPr txBox="1">
            <a:spLocks/>
          </p:cNvSpPr>
          <p:nvPr userDrawn="1"/>
        </p:nvSpPr>
        <p:spPr>
          <a:xfrm>
            <a:off x="3232149" y="6140717"/>
            <a:ext cx="4511047" cy="239108"/>
          </a:xfrm>
          <a:prstGeom prst="rect">
            <a:avLst/>
          </a:prstGeom>
        </p:spPr>
        <p:txBody>
          <a:bodyPr vert="horz" lIns="0" tIns="0" rIns="0" bIns="0" rtlCol="0" anchor="b" anchorCtr="0"/>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Copyright © </a:t>
            </a:r>
            <a:fld id="{0AEACA82-443F-F143-97A9-1017F472789A}" type="datetimeyyyy">
              <a:rPr lang="en-US" smtClean="0"/>
              <a:t>2024</a:t>
            </a:fld>
            <a:r>
              <a:rPr lang="en-US"/>
              <a:t>. All rights reserved. Informa Tech, a trading division of Informa PLC</a:t>
            </a:r>
            <a:endParaRPr lang="en-GB"/>
          </a:p>
        </p:txBody>
      </p:sp>
      <p:sp>
        <p:nvSpPr>
          <p:cNvPr id="24" name="Picture Placeholder 6">
            <a:extLst>
              <a:ext uri="{FF2B5EF4-FFF2-40B4-BE49-F238E27FC236}">
                <a16:creationId xmlns:a16="http://schemas.microsoft.com/office/drawing/2014/main" id="{0462D1E3-7C09-C0E0-889E-18B80EE87973}"/>
              </a:ext>
            </a:extLst>
          </p:cNvPr>
          <p:cNvSpPr>
            <a:spLocks noGrp="1"/>
          </p:cNvSpPr>
          <p:nvPr>
            <p:ph type="pic" sz="quarter" idx="15" hasCustomPrompt="1"/>
          </p:nvPr>
        </p:nvSpPr>
        <p:spPr>
          <a:xfrm>
            <a:off x="4304798" y="478175"/>
            <a:ext cx="7442702" cy="5333998"/>
          </a:xfrm>
          <a:prstGeom prst="roundRect">
            <a:avLst>
              <a:gd name="adj" fmla="val 2420"/>
            </a:avLst>
          </a:prstGeom>
          <a:blipFill>
            <a:blip r:embed="rId3"/>
            <a:srcRect/>
            <a:stretch>
              <a:fillRect l="-13704" r="-13704"/>
            </a:stretch>
          </a:blipFill>
        </p:spPr>
        <p:txBody>
          <a:bodyPr>
            <a:normAutofit/>
          </a:bodyPr>
          <a:lstStyle>
            <a:lvl1pPr>
              <a:defRPr sz="2000">
                <a:solidFill>
                  <a:schemeClr val="bg1"/>
                </a:solidFill>
              </a:defRPr>
            </a:lvl1pPr>
          </a:lstStyle>
          <a:p>
            <a:r>
              <a:rPr lang="en-US" dirty="0"/>
              <a:t>Click icon in the middle to add picture</a:t>
            </a:r>
            <a:endParaRPr lang="en-GB" dirty="0"/>
          </a:p>
        </p:txBody>
      </p:sp>
      <p:pic>
        <p:nvPicPr>
          <p:cNvPr id="2" name="Picture 1">
            <a:extLst>
              <a:ext uri="{FF2B5EF4-FFF2-40B4-BE49-F238E27FC236}">
                <a16:creationId xmlns:a16="http://schemas.microsoft.com/office/drawing/2014/main" id="{397DE0BB-A0BB-31D3-30D0-AF9DA650A0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91800" y="6196921"/>
            <a:ext cx="1155700" cy="254000"/>
          </a:xfrm>
          <a:prstGeom prst="rect">
            <a:avLst/>
          </a:prstGeom>
        </p:spPr>
      </p:pic>
    </p:spTree>
    <p:extLst>
      <p:ext uri="{BB962C8B-B14F-4D97-AF65-F5344CB8AC3E}">
        <p14:creationId xmlns:p14="http://schemas.microsoft.com/office/powerpoint/2010/main" val="1859914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and Big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42826192-6EF0-434F-97E7-2C81FB49C31D}"/>
              </a:ext>
            </a:extLst>
          </p:cNvPr>
          <p:cNvSpPr>
            <a:spLocks noGrp="1"/>
          </p:cNvSpPr>
          <p:nvPr>
            <p:ph type="pic" sz="quarter" idx="13" hasCustomPrompt="1"/>
          </p:nvPr>
        </p:nvSpPr>
        <p:spPr>
          <a:xfrm>
            <a:off x="457199" y="1167768"/>
            <a:ext cx="11290301" cy="4623431"/>
          </a:xfrm>
          <a:prstGeom prst="rect">
            <a:avLst/>
          </a:prstGeom>
          <a:blipFill>
            <a:blip r:embed="rId3"/>
            <a:srcRect/>
            <a:stretch>
              <a:fillRect t="-13384" b="-13384"/>
            </a:stretch>
          </a:blipFill>
        </p:spPr>
        <p:txBody>
          <a:bodyPr lIns="0">
            <a:normAutofit/>
          </a:bodyPr>
          <a:lstStyle/>
          <a:p>
            <a:r>
              <a:rPr lang="en-US" dirty="0"/>
              <a:t>Click icon in the middle to add picture</a:t>
            </a:r>
            <a:endParaRPr lang="en-GB" dirty="0"/>
          </a:p>
        </p:txBody>
      </p:sp>
      <p:sp>
        <p:nvSpPr>
          <p:cNvPr id="7" name="Date Placeholder 3">
            <a:extLst>
              <a:ext uri="{FF2B5EF4-FFF2-40B4-BE49-F238E27FC236}">
                <a16:creationId xmlns:a16="http://schemas.microsoft.com/office/drawing/2014/main" id="{3D483D01-56F1-DFD3-76C3-D30995A8F61A}"/>
              </a:ext>
            </a:extLst>
          </p:cNvPr>
          <p:cNvSpPr>
            <a:spLocks noGrp="1"/>
          </p:cNvSpPr>
          <p:nvPr>
            <p:ph type="dt" sz="half" idx="14"/>
          </p:nvPr>
        </p:nvSpPr>
        <p:spPr>
          <a:xfrm>
            <a:off x="1481137" y="6087665"/>
            <a:ext cx="1631950" cy="309281"/>
          </a:xfrm>
          <a:prstGeom prst="rect">
            <a:avLst/>
          </a:prstGeom>
        </p:spPr>
        <p:txBody>
          <a:bodyPr vert="horz" lIns="0" tIns="0" rIns="0" bIns="0" rtlCol="0" anchor="b" anchorCtr="0"/>
          <a:lstStyle>
            <a:lvl1pPr algn="l">
              <a:lnSpc>
                <a:spcPct val="85000"/>
              </a:lnSpc>
              <a:defRPr sz="1200">
                <a:solidFill>
                  <a:schemeClr val="tx1"/>
                </a:solidFill>
              </a:defRPr>
            </a:lvl1pPr>
          </a:lstStyle>
          <a:p>
            <a:r>
              <a:rPr lang="en-US"/>
              <a:t>Month 2020</a:t>
            </a:r>
            <a:endParaRPr lang="en-GB"/>
          </a:p>
        </p:txBody>
      </p:sp>
      <p:sp>
        <p:nvSpPr>
          <p:cNvPr id="11" name="Slide Number Placeholder 5">
            <a:extLst>
              <a:ext uri="{FF2B5EF4-FFF2-40B4-BE49-F238E27FC236}">
                <a16:creationId xmlns:a16="http://schemas.microsoft.com/office/drawing/2014/main" id="{41377E77-25C4-597E-BFF5-16C376FC524F}"/>
              </a:ext>
            </a:extLst>
          </p:cNvPr>
          <p:cNvSpPr>
            <a:spLocks noGrp="1"/>
          </p:cNvSpPr>
          <p:nvPr>
            <p:ph type="sldNum" sz="quarter" idx="4"/>
          </p:nvPr>
        </p:nvSpPr>
        <p:spPr>
          <a:xfrm>
            <a:off x="457200" y="6087665"/>
            <a:ext cx="904875" cy="309281"/>
          </a:xfrm>
          <a:prstGeom prst="rect">
            <a:avLst/>
          </a:prstGeom>
        </p:spPr>
        <p:txBody>
          <a:bodyPr vert="horz" lIns="0" tIns="0" rIns="0" bIns="0" rtlCol="0" anchor="b" anchorCtr="0"/>
          <a:lstStyle>
            <a:lvl1pPr algn="l">
              <a:lnSpc>
                <a:spcPct val="85000"/>
              </a:lnSpc>
              <a:defRPr sz="1200">
                <a:solidFill>
                  <a:schemeClr val="tx1"/>
                </a:solidFill>
              </a:defRPr>
            </a:lvl1pPr>
          </a:lstStyle>
          <a:p>
            <a:r>
              <a:rPr lang="en-GB"/>
              <a:t>Page </a:t>
            </a:r>
            <a:fld id="{A30585B2-4AE5-4E24-B2F9-21CF896AC489}" type="slidenum">
              <a:rPr lang="en-GB" smtClean="0"/>
              <a:pPr/>
              <a:t>‹#›</a:t>
            </a:fld>
            <a:endParaRPr lang="en-GB"/>
          </a:p>
        </p:txBody>
      </p:sp>
      <p:cxnSp>
        <p:nvCxnSpPr>
          <p:cNvPr id="12" name="Straight Connector 11">
            <a:extLst>
              <a:ext uri="{FF2B5EF4-FFF2-40B4-BE49-F238E27FC236}">
                <a16:creationId xmlns:a16="http://schemas.microsoft.com/office/drawing/2014/main" id="{5F8A5136-4599-2178-C6AD-67367F8D8D24}"/>
              </a:ext>
            </a:extLst>
          </p:cNvPr>
          <p:cNvCxnSpPr>
            <a:cxnSpLocks/>
          </p:cNvCxnSpPr>
          <p:nvPr userDrawn="1"/>
        </p:nvCxnSpPr>
        <p:spPr>
          <a:xfrm>
            <a:off x="457200" y="6087665"/>
            <a:ext cx="1127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0CF3582C-95E4-B01B-0713-A3FFA3B6C433}"/>
              </a:ext>
            </a:extLst>
          </p:cNvPr>
          <p:cNvSpPr txBox="1">
            <a:spLocks/>
          </p:cNvSpPr>
          <p:nvPr userDrawn="1"/>
        </p:nvSpPr>
        <p:spPr>
          <a:xfrm>
            <a:off x="3232149" y="6140717"/>
            <a:ext cx="4511047" cy="239108"/>
          </a:xfrm>
          <a:prstGeom prst="rect">
            <a:avLst/>
          </a:prstGeom>
        </p:spPr>
        <p:txBody>
          <a:bodyPr vert="horz" lIns="0" tIns="0" rIns="0" bIns="0" rtlCol="0" anchor="b" anchorCtr="0"/>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Copyright © </a:t>
            </a:r>
            <a:fld id="{0AEACA82-443F-F143-97A9-1017F472789A}" type="datetimeyyyy">
              <a:rPr lang="en-US" smtClean="0"/>
              <a:t>2024</a:t>
            </a:fld>
            <a:r>
              <a:rPr lang="en-US"/>
              <a:t>. All rights reserved. Informa Tech, a trading division of Informa PLC</a:t>
            </a:r>
            <a:endParaRPr lang="en-GB"/>
          </a:p>
        </p:txBody>
      </p:sp>
      <p:sp>
        <p:nvSpPr>
          <p:cNvPr id="10" name="Title 1">
            <a:extLst>
              <a:ext uri="{FF2B5EF4-FFF2-40B4-BE49-F238E27FC236}">
                <a16:creationId xmlns:a16="http://schemas.microsoft.com/office/drawing/2014/main" id="{D552E071-93C2-F181-C8D3-42E1A14027A4}"/>
              </a:ext>
            </a:extLst>
          </p:cNvPr>
          <p:cNvSpPr>
            <a:spLocks noGrp="1"/>
          </p:cNvSpPr>
          <p:nvPr>
            <p:ph type="title"/>
          </p:nvPr>
        </p:nvSpPr>
        <p:spPr>
          <a:xfrm>
            <a:off x="457200" y="461055"/>
            <a:ext cx="11277600" cy="543880"/>
          </a:xfrm>
          <a:prstGeom prst="rect">
            <a:avLst/>
          </a:prstGeom>
        </p:spPr>
        <p:txBody>
          <a:bodyPr lIns="0">
            <a:normAutofit/>
          </a:bodyPr>
          <a:lstStyle>
            <a:lvl1pPr>
              <a:defRPr b="1">
                <a:solidFill>
                  <a:srgbClr val="6D2CA7"/>
                </a:solidFill>
              </a:defRPr>
            </a:lvl1pPr>
          </a:lstStyle>
          <a:p>
            <a:r>
              <a:rPr lang="en-US" dirty="0"/>
              <a:t>Click to edit Master title style</a:t>
            </a:r>
            <a:endParaRPr lang="en-GB" dirty="0"/>
          </a:p>
        </p:txBody>
      </p:sp>
      <p:pic>
        <p:nvPicPr>
          <p:cNvPr id="2" name="Picture 1">
            <a:extLst>
              <a:ext uri="{FF2B5EF4-FFF2-40B4-BE49-F238E27FC236}">
                <a16:creationId xmlns:a16="http://schemas.microsoft.com/office/drawing/2014/main" id="{ABBE893E-7F70-8ED0-9E39-F659782193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91800" y="6196921"/>
            <a:ext cx="1155700" cy="254000"/>
          </a:xfrm>
          <a:prstGeom prst="rect">
            <a:avLst/>
          </a:prstGeom>
        </p:spPr>
      </p:pic>
    </p:spTree>
    <p:extLst>
      <p:ext uri="{BB962C8B-B14F-4D97-AF65-F5344CB8AC3E}">
        <p14:creationId xmlns:p14="http://schemas.microsoft.com/office/powerpoint/2010/main" val="1475481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1614A97F-C4C0-B444-10AC-D8479078BBC7}"/>
              </a:ext>
            </a:extLst>
          </p:cNvPr>
          <p:cNvSpPr>
            <a:spLocks noGrp="1"/>
          </p:cNvSpPr>
          <p:nvPr>
            <p:ph type="body" idx="1" hasCustomPrompt="1"/>
          </p:nvPr>
        </p:nvSpPr>
        <p:spPr>
          <a:xfrm>
            <a:off x="727711" y="3294413"/>
            <a:ext cx="4461806" cy="1409700"/>
          </a:xfrm>
          <a:prstGeom prst="rect">
            <a:avLst/>
          </a:prstGeom>
          <a:ln>
            <a:noFill/>
          </a:ln>
        </p:spPr>
        <p:txBody>
          <a:bodyPr lIns="0">
            <a:normAutofit/>
          </a:bodyPr>
          <a:lstStyle>
            <a:lvl1pPr marL="0" indent="0">
              <a:lnSpc>
                <a:spcPct val="90000"/>
              </a:lnSpc>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Lorem ipsum dolor sit </a:t>
            </a:r>
            <a:r>
              <a:rPr lang="en-US" dirty="0" err="1"/>
              <a:t>amet</a:t>
            </a:r>
            <a:r>
              <a:rPr lang="en-US" dirty="0"/>
              <a:t>, </a:t>
            </a:r>
            <a:r>
              <a:rPr lang="en-US" dirty="0" err="1"/>
              <a:t>ctetuer</a:t>
            </a:r>
            <a:r>
              <a:rPr lang="en-US" dirty="0"/>
              <a:t> </a:t>
            </a:r>
            <a:r>
              <a:rPr lang="en-US" dirty="0" err="1"/>
              <a:t>adipiscing</a:t>
            </a:r>
            <a:r>
              <a:rPr lang="en-US" dirty="0"/>
              <a:t> </a:t>
            </a:r>
            <a:r>
              <a:rPr lang="en-US" dirty="0" err="1"/>
              <a:t>elit</a:t>
            </a:r>
            <a:r>
              <a:rPr lang="en-US" dirty="0"/>
              <a:t>, sed diam. </a:t>
            </a:r>
          </a:p>
        </p:txBody>
      </p:sp>
      <p:sp>
        <p:nvSpPr>
          <p:cNvPr id="11" name="Text Placeholder 4">
            <a:extLst>
              <a:ext uri="{FF2B5EF4-FFF2-40B4-BE49-F238E27FC236}">
                <a16:creationId xmlns:a16="http://schemas.microsoft.com/office/drawing/2014/main" id="{37664F4F-BB64-D6CB-1BB2-808BAD2DED2E}"/>
              </a:ext>
            </a:extLst>
          </p:cNvPr>
          <p:cNvSpPr>
            <a:spLocks noGrp="1"/>
          </p:cNvSpPr>
          <p:nvPr>
            <p:ph type="body" sz="quarter" idx="12"/>
          </p:nvPr>
        </p:nvSpPr>
        <p:spPr>
          <a:xfrm>
            <a:off x="727710" y="5029200"/>
            <a:ext cx="3600450" cy="1066800"/>
          </a:xfrm>
          <a:prstGeom prst="rect">
            <a:avLst/>
          </a:prstGeom>
        </p:spPr>
        <p:txBody>
          <a:bodyPr lIns="0" anchor="b" anchorCtr="0">
            <a:normAutofit/>
          </a:bodyPr>
          <a:lstStyle>
            <a:lvl1pPr>
              <a:lnSpc>
                <a:spcPct val="105000"/>
              </a:lnSpc>
              <a:spcBef>
                <a:spcPts val="0"/>
              </a:spcBef>
              <a:defRPr sz="1300" b="1">
                <a:solidFill>
                  <a:schemeClr val="bg1"/>
                </a:solidFill>
              </a:defRPr>
            </a:lvl1pPr>
            <a:lvl2pPr marL="0" indent="0">
              <a:lnSpc>
                <a:spcPct val="105000"/>
              </a:lnSpc>
              <a:spcBef>
                <a:spcPts val="0"/>
              </a:spcBef>
              <a:buNone/>
              <a:defRPr sz="1300">
                <a:solidFill>
                  <a:schemeClr val="bg1"/>
                </a:solidFill>
              </a:defRPr>
            </a:lvl2pPr>
            <a:lvl3pPr>
              <a:defRPr sz="1200"/>
            </a:lvl3pPr>
            <a:lvl4pPr>
              <a:defRPr sz="1200"/>
            </a:lvl4pPr>
            <a:lvl5pPr>
              <a:defRPr sz="1200"/>
            </a:lvl5pPr>
          </a:lstStyle>
          <a:p>
            <a:pPr lvl="0"/>
            <a:r>
              <a:rPr lang="en-US" dirty="0"/>
              <a:t>Click to edit Master text styles</a:t>
            </a:r>
          </a:p>
          <a:p>
            <a:pPr lvl="1"/>
            <a:r>
              <a:rPr lang="en-US" dirty="0"/>
              <a:t>Second level</a:t>
            </a:r>
          </a:p>
        </p:txBody>
      </p:sp>
      <p:sp>
        <p:nvSpPr>
          <p:cNvPr id="20" name="Title 1">
            <a:extLst>
              <a:ext uri="{FF2B5EF4-FFF2-40B4-BE49-F238E27FC236}">
                <a16:creationId xmlns:a16="http://schemas.microsoft.com/office/drawing/2014/main" id="{FED46F6F-D5B2-DDE2-E87D-0199FC486077}"/>
              </a:ext>
            </a:extLst>
          </p:cNvPr>
          <p:cNvSpPr>
            <a:spLocks noGrp="1"/>
          </p:cNvSpPr>
          <p:nvPr>
            <p:ph type="title" hasCustomPrompt="1"/>
          </p:nvPr>
        </p:nvSpPr>
        <p:spPr>
          <a:xfrm>
            <a:off x="727710" y="723405"/>
            <a:ext cx="4792980" cy="2381250"/>
          </a:xfrm>
          <a:prstGeom prst="rect">
            <a:avLst/>
          </a:prstGeom>
        </p:spPr>
        <p:txBody>
          <a:bodyPr lIns="0" tIns="0" rIns="0" bIns="45720" anchor="b" anchorCtr="0">
            <a:normAutofit/>
          </a:bodyPr>
          <a:lstStyle>
            <a:lvl1pPr>
              <a:lnSpc>
                <a:spcPct val="80000"/>
              </a:lnSpc>
              <a:defRPr sz="5200" b="1" spc="0" baseline="0">
                <a:solidFill>
                  <a:schemeClr val="bg1"/>
                </a:solidFill>
              </a:defRPr>
            </a:lvl1pPr>
          </a:lstStyle>
          <a:p>
            <a:r>
              <a:rPr lang="en-US" dirty="0"/>
              <a:t>Cybersecurity</a:t>
            </a:r>
            <a:br>
              <a:rPr lang="en-US" dirty="0"/>
            </a:br>
            <a:r>
              <a:rPr lang="en-US" dirty="0"/>
              <a:t>Reimagined</a:t>
            </a:r>
            <a:endParaRPr lang="en-GB" dirty="0"/>
          </a:p>
        </p:txBody>
      </p:sp>
      <p:pic>
        <p:nvPicPr>
          <p:cNvPr id="2" name="Graphic 1">
            <a:extLst>
              <a:ext uri="{FF2B5EF4-FFF2-40B4-BE49-F238E27FC236}">
                <a16:creationId xmlns:a16="http://schemas.microsoft.com/office/drawing/2014/main" id="{E9AAACE3-1436-796A-0F44-307C4656726F}"/>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84275" y="6197423"/>
            <a:ext cx="1166400" cy="250323"/>
          </a:xfrm>
          <a:prstGeom prst="rect">
            <a:avLst/>
          </a:prstGeom>
        </p:spPr>
      </p:pic>
    </p:spTree>
    <p:extLst>
      <p:ext uri="{BB962C8B-B14F-4D97-AF65-F5344CB8AC3E}">
        <p14:creationId xmlns:p14="http://schemas.microsoft.com/office/powerpoint/2010/main" val="4020876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5B47-F3CB-4E46-8122-5AFCE36A7484}"/>
              </a:ext>
            </a:extLst>
          </p:cNvPr>
          <p:cNvSpPr>
            <a:spLocks noGrp="1"/>
          </p:cNvSpPr>
          <p:nvPr>
            <p:ph type="title" hasCustomPrompt="1"/>
          </p:nvPr>
        </p:nvSpPr>
        <p:spPr>
          <a:xfrm>
            <a:off x="6685788" y="1562100"/>
            <a:ext cx="4792980" cy="2381250"/>
          </a:xfrm>
          <a:prstGeom prst="rect">
            <a:avLst/>
          </a:prstGeom>
        </p:spPr>
        <p:txBody>
          <a:bodyPr lIns="0" tIns="0" rIns="0" bIns="45720" anchor="b" anchorCtr="0">
            <a:normAutofit/>
          </a:bodyPr>
          <a:lstStyle>
            <a:lvl1pPr>
              <a:lnSpc>
                <a:spcPct val="80000"/>
              </a:lnSpc>
              <a:defRPr sz="5200" b="1" spc="0" baseline="0">
                <a:solidFill>
                  <a:schemeClr val="bg1"/>
                </a:solidFill>
              </a:defRPr>
            </a:lvl1pPr>
          </a:lstStyle>
          <a:p>
            <a:r>
              <a:rPr lang="en-US"/>
              <a:t>Cybersecurity</a:t>
            </a:r>
            <a:br>
              <a:rPr lang="en-US"/>
            </a:br>
            <a:r>
              <a:rPr lang="en-US"/>
              <a:t>Reimagined</a:t>
            </a:r>
            <a:endParaRPr lang="en-GB"/>
          </a:p>
        </p:txBody>
      </p:sp>
      <p:sp>
        <p:nvSpPr>
          <p:cNvPr id="3" name="Text Placeholder 2">
            <a:extLst>
              <a:ext uri="{FF2B5EF4-FFF2-40B4-BE49-F238E27FC236}">
                <a16:creationId xmlns:a16="http://schemas.microsoft.com/office/drawing/2014/main" id="{D5E8E303-8589-45A5-8328-F2221B828CD1}"/>
              </a:ext>
            </a:extLst>
          </p:cNvPr>
          <p:cNvSpPr>
            <a:spLocks noGrp="1"/>
          </p:cNvSpPr>
          <p:nvPr>
            <p:ph type="body" idx="1" hasCustomPrompt="1"/>
          </p:nvPr>
        </p:nvSpPr>
        <p:spPr>
          <a:xfrm>
            <a:off x="6685788" y="4114800"/>
            <a:ext cx="3790950" cy="1143000"/>
          </a:xfrm>
          <a:prstGeom prst="rect">
            <a:avLst/>
          </a:prstGeom>
        </p:spPr>
        <p:txBody>
          <a:bodyPr lIns="0">
            <a:noAutofit/>
          </a:bodyPr>
          <a:lstStyle>
            <a:lvl1pPr marL="0" indent="0">
              <a:lnSpc>
                <a:spcPct val="90000"/>
              </a:lnSpc>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p>
        </p:txBody>
      </p:sp>
      <p:pic>
        <p:nvPicPr>
          <p:cNvPr id="4" name="Graphic 3">
            <a:extLst>
              <a:ext uri="{FF2B5EF4-FFF2-40B4-BE49-F238E27FC236}">
                <a16:creationId xmlns:a16="http://schemas.microsoft.com/office/drawing/2014/main" id="{5EE4AB10-4D9D-A7B9-F1EE-A713394F8FDD}"/>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84275" y="6197423"/>
            <a:ext cx="1166400" cy="250323"/>
          </a:xfrm>
          <a:prstGeom prst="rect">
            <a:avLst/>
          </a:prstGeom>
        </p:spPr>
      </p:pic>
    </p:spTree>
    <p:extLst>
      <p:ext uri="{BB962C8B-B14F-4D97-AF65-F5344CB8AC3E}">
        <p14:creationId xmlns:p14="http://schemas.microsoft.com/office/powerpoint/2010/main" val="2934869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E544BAF-F404-55CB-A694-5917FE629232}"/>
              </a:ext>
            </a:extLst>
          </p:cNvPr>
          <p:cNvSpPr>
            <a:spLocks noGrp="1"/>
          </p:cNvSpPr>
          <p:nvPr>
            <p:ph type="body" idx="1" hasCustomPrompt="1"/>
          </p:nvPr>
        </p:nvSpPr>
        <p:spPr>
          <a:xfrm>
            <a:off x="727711" y="3981450"/>
            <a:ext cx="4461806" cy="1409700"/>
          </a:xfrm>
          <a:prstGeom prst="rect">
            <a:avLst/>
          </a:prstGeom>
          <a:ln>
            <a:noFill/>
          </a:ln>
        </p:spPr>
        <p:txBody>
          <a:bodyPr lIns="0">
            <a:normAutofit/>
          </a:bodyPr>
          <a:lstStyle>
            <a:lvl1pPr marL="0" indent="0">
              <a:lnSpc>
                <a:spcPct val="90000"/>
              </a:lnSpc>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Lorem ipsum dolor sit </a:t>
            </a:r>
            <a:r>
              <a:rPr lang="en-US" dirty="0" err="1"/>
              <a:t>amet</a:t>
            </a:r>
            <a:r>
              <a:rPr lang="en-US" dirty="0"/>
              <a:t>, </a:t>
            </a:r>
            <a:r>
              <a:rPr lang="en-US" dirty="0" err="1"/>
              <a:t>ctetuer</a:t>
            </a:r>
            <a:r>
              <a:rPr lang="en-US" dirty="0"/>
              <a:t> </a:t>
            </a:r>
            <a:r>
              <a:rPr lang="en-US" dirty="0" err="1"/>
              <a:t>adipiscing</a:t>
            </a:r>
            <a:r>
              <a:rPr lang="en-US" dirty="0"/>
              <a:t> </a:t>
            </a:r>
            <a:r>
              <a:rPr lang="en-US" dirty="0" err="1"/>
              <a:t>elit</a:t>
            </a:r>
            <a:r>
              <a:rPr lang="en-US" dirty="0"/>
              <a:t>, sed diam. </a:t>
            </a:r>
          </a:p>
        </p:txBody>
      </p:sp>
      <p:sp>
        <p:nvSpPr>
          <p:cNvPr id="9" name="Title 1">
            <a:extLst>
              <a:ext uri="{FF2B5EF4-FFF2-40B4-BE49-F238E27FC236}">
                <a16:creationId xmlns:a16="http://schemas.microsoft.com/office/drawing/2014/main" id="{AAFFC5DA-6078-DCB8-1967-5688D3CB0B94}"/>
              </a:ext>
            </a:extLst>
          </p:cNvPr>
          <p:cNvSpPr>
            <a:spLocks noGrp="1"/>
          </p:cNvSpPr>
          <p:nvPr>
            <p:ph type="title" hasCustomPrompt="1"/>
          </p:nvPr>
        </p:nvSpPr>
        <p:spPr>
          <a:xfrm>
            <a:off x="728898" y="1155915"/>
            <a:ext cx="5252802" cy="2654085"/>
          </a:xfrm>
          <a:prstGeom prst="rect">
            <a:avLst/>
          </a:prstGeom>
        </p:spPr>
        <p:txBody>
          <a:bodyPr lIns="0" tIns="0" rIns="0" bIns="45720" anchor="b" anchorCtr="0">
            <a:normAutofit/>
          </a:bodyPr>
          <a:lstStyle>
            <a:lvl1pPr>
              <a:lnSpc>
                <a:spcPct val="80000"/>
              </a:lnSpc>
              <a:defRPr sz="5200" b="1" spc="0" baseline="0">
                <a:solidFill>
                  <a:schemeClr val="bg1"/>
                </a:solidFill>
              </a:defRPr>
            </a:lvl1pPr>
          </a:lstStyle>
          <a:p>
            <a:r>
              <a:rPr lang="en-US" dirty="0"/>
              <a:t>Cybersecurity</a:t>
            </a:r>
            <a:br>
              <a:rPr lang="en-US" dirty="0"/>
            </a:br>
            <a:r>
              <a:rPr lang="en-US" dirty="0"/>
              <a:t>Reimagined</a:t>
            </a:r>
            <a:endParaRPr lang="en-GB" dirty="0"/>
          </a:p>
        </p:txBody>
      </p:sp>
      <p:pic>
        <p:nvPicPr>
          <p:cNvPr id="2" name="Graphic 1">
            <a:extLst>
              <a:ext uri="{FF2B5EF4-FFF2-40B4-BE49-F238E27FC236}">
                <a16:creationId xmlns:a16="http://schemas.microsoft.com/office/drawing/2014/main" id="{D6E154E0-CD3C-1051-83F8-7ED9FD6A999D}"/>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84275" y="6197423"/>
            <a:ext cx="1166400" cy="250323"/>
          </a:xfrm>
          <a:prstGeom prst="rect">
            <a:avLst/>
          </a:prstGeom>
        </p:spPr>
      </p:pic>
    </p:spTree>
    <p:extLst>
      <p:ext uri="{BB962C8B-B14F-4D97-AF65-F5344CB8AC3E}">
        <p14:creationId xmlns:p14="http://schemas.microsoft.com/office/powerpoint/2010/main" val="3934410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B07FC7-F08E-C072-DD28-2A0DFC417B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034" y="5498123"/>
            <a:ext cx="2667000" cy="586154"/>
          </a:xfrm>
          <a:prstGeom prst="rect">
            <a:avLst/>
          </a:prstGeom>
        </p:spPr>
      </p:pic>
      <p:sp>
        <p:nvSpPr>
          <p:cNvPr id="10" name="Text Placeholder 4">
            <a:extLst>
              <a:ext uri="{FF2B5EF4-FFF2-40B4-BE49-F238E27FC236}">
                <a16:creationId xmlns:a16="http://schemas.microsoft.com/office/drawing/2014/main" id="{869D44A4-1D19-C253-A14A-C3642D35882F}"/>
              </a:ext>
            </a:extLst>
          </p:cNvPr>
          <p:cNvSpPr>
            <a:spLocks noGrp="1"/>
          </p:cNvSpPr>
          <p:nvPr>
            <p:ph type="body" sz="quarter" idx="12"/>
          </p:nvPr>
        </p:nvSpPr>
        <p:spPr>
          <a:xfrm>
            <a:off x="727710" y="5181600"/>
            <a:ext cx="3600450" cy="914400"/>
          </a:xfrm>
          <a:prstGeom prst="rect">
            <a:avLst/>
          </a:prstGeom>
        </p:spPr>
        <p:txBody>
          <a:bodyPr lIns="0" anchor="b" anchorCtr="0">
            <a:noAutofit/>
          </a:bodyPr>
          <a:lstStyle>
            <a:lvl1pPr>
              <a:lnSpc>
                <a:spcPct val="105000"/>
              </a:lnSpc>
              <a:spcBef>
                <a:spcPts val="0"/>
              </a:spcBef>
              <a:defRPr sz="1300" b="1">
                <a:solidFill>
                  <a:schemeClr val="tx1"/>
                </a:solidFill>
              </a:defRPr>
            </a:lvl1pPr>
            <a:lvl2pPr marL="0" indent="0">
              <a:lnSpc>
                <a:spcPct val="105000"/>
              </a:lnSpc>
              <a:spcBef>
                <a:spcPts val="0"/>
              </a:spcBef>
              <a:buNone/>
              <a:defRPr sz="1300">
                <a:solidFill>
                  <a:schemeClr val="tx1"/>
                </a:solidFill>
              </a:defRPr>
            </a:lvl2pPr>
            <a:lvl3pPr>
              <a:defRPr sz="1200"/>
            </a:lvl3pPr>
            <a:lvl4pPr>
              <a:defRPr sz="1200"/>
            </a:lvl4pPr>
            <a:lvl5pPr>
              <a:defRPr sz="1200"/>
            </a:lvl5pPr>
          </a:lstStyle>
          <a:p>
            <a:pPr lvl="0"/>
            <a:r>
              <a:rPr lang="en-US" dirty="0"/>
              <a:t>Click to edit Master text styles</a:t>
            </a:r>
          </a:p>
          <a:p>
            <a:pPr lvl="1"/>
            <a:r>
              <a:rPr lang="en-US" dirty="0"/>
              <a:t>Second level</a:t>
            </a:r>
          </a:p>
        </p:txBody>
      </p:sp>
      <p:sp>
        <p:nvSpPr>
          <p:cNvPr id="13" name="Text Placeholder 2">
            <a:extLst>
              <a:ext uri="{FF2B5EF4-FFF2-40B4-BE49-F238E27FC236}">
                <a16:creationId xmlns:a16="http://schemas.microsoft.com/office/drawing/2014/main" id="{EF944839-17D3-A4AD-E431-6F34A777E06E}"/>
              </a:ext>
            </a:extLst>
          </p:cNvPr>
          <p:cNvSpPr>
            <a:spLocks noGrp="1"/>
          </p:cNvSpPr>
          <p:nvPr>
            <p:ph type="body" idx="1" hasCustomPrompt="1"/>
          </p:nvPr>
        </p:nvSpPr>
        <p:spPr>
          <a:xfrm>
            <a:off x="727711" y="3600450"/>
            <a:ext cx="4461806" cy="1409700"/>
          </a:xfrm>
          <a:prstGeom prst="rect">
            <a:avLst/>
          </a:prstGeom>
          <a:ln>
            <a:noFill/>
          </a:ln>
        </p:spPr>
        <p:txBody>
          <a:bodyPr lIns="0">
            <a:noAutofit/>
          </a:bodyPr>
          <a:lstStyle>
            <a:lvl1pPr marL="0" indent="0">
              <a:lnSpc>
                <a:spcPct val="90000"/>
              </a:lnSpc>
              <a:spcBef>
                <a:spcPts val="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p>
        </p:txBody>
      </p:sp>
      <p:sp>
        <p:nvSpPr>
          <p:cNvPr id="15" name="Title 1">
            <a:extLst>
              <a:ext uri="{FF2B5EF4-FFF2-40B4-BE49-F238E27FC236}">
                <a16:creationId xmlns:a16="http://schemas.microsoft.com/office/drawing/2014/main" id="{CBC452B9-7C91-E160-8AFD-22AF3546D93A}"/>
              </a:ext>
            </a:extLst>
          </p:cNvPr>
          <p:cNvSpPr>
            <a:spLocks noGrp="1"/>
          </p:cNvSpPr>
          <p:nvPr>
            <p:ph type="ctrTitle" hasCustomPrompt="1"/>
          </p:nvPr>
        </p:nvSpPr>
        <p:spPr>
          <a:xfrm>
            <a:off x="727710" y="762000"/>
            <a:ext cx="7158990" cy="2694118"/>
          </a:xfrm>
          <a:prstGeom prst="rect">
            <a:avLst/>
          </a:prstGeom>
        </p:spPr>
        <p:txBody>
          <a:bodyPr lIns="0" anchor="b" anchorCtr="0">
            <a:noAutofit/>
          </a:bodyPr>
          <a:lstStyle>
            <a:lvl1pPr algn="l">
              <a:lnSpc>
                <a:spcPct val="80000"/>
              </a:lnSpc>
              <a:defRPr sz="5200" b="1" spc="-20" baseline="0">
                <a:solidFill>
                  <a:srgbClr val="6D2CA7"/>
                </a:solidFill>
              </a:defRPr>
            </a:lvl1pPr>
          </a:lstStyle>
          <a:p>
            <a:r>
              <a:rPr lang="en-US" dirty="0"/>
              <a:t>Presentation Title</a:t>
            </a:r>
            <a:endParaRPr lang="en-GB" dirty="0"/>
          </a:p>
        </p:txBody>
      </p:sp>
    </p:spTree>
    <p:extLst>
      <p:ext uri="{BB962C8B-B14F-4D97-AF65-F5344CB8AC3E}">
        <p14:creationId xmlns:p14="http://schemas.microsoft.com/office/powerpoint/2010/main" val="1899606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age slide - 3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87CBE8B5-B4B9-8A6C-206A-802464861C6C}"/>
              </a:ext>
            </a:extLst>
          </p:cNvPr>
          <p:cNvSpPr/>
          <p:nvPr userDrawn="1"/>
        </p:nvSpPr>
        <p:spPr>
          <a:xfrm>
            <a:off x="457200" y="1365587"/>
            <a:ext cx="5837785" cy="4351160"/>
          </a:xfrm>
          <a:prstGeom prst="roundRect">
            <a:avLst>
              <a:gd name="adj" fmla="val 652"/>
            </a:avLst>
          </a:prstGeom>
          <a:solidFill>
            <a:srgbClr val="F2F0F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01FB808-2A62-D66B-C07B-7E8C244C07D9}"/>
              </a:ext>
            </a:extLst>
          </p:cNvPr>
          <p:cNvSpPr>
            <a:spLocks noGrp="1"/>
          </p:cNvSpPr>
          <p:nvPr>
            <p:ph type="title" hasCustomPrompt="1"/>
          </p:nvPr>
        </p:nvSpPr>
        <p:spPr>
          <a:xfrm>
            <a:off x="7159153" y="1562100"/>
            <a:ext cx="4598225" cy="2381250"/>
          </a:xfrm>
          <a:prstGeom prst="rect">
            <a:avLst/>
          </a:prstGeom>
        </p:spPr>
        <p:txBody>
          <a:bodyPr lIns="0" tIns="0" rIns="0" bIns="45720" anchor="b" anchorCtr="0">
            <a:normAutofit/>
          </a:bodyPr>
          <a:lstStyle>
            <a:lvl1pPr>
              <a:lnSpc>
                <a:spcPct val="80000"/>
              </a:lnSpc>
              <a:defRPr sz="5200" b="1" spc="0" baseline="0">
                <a:solidFill>
                  <a:srgbClr val="6D2CA7"/>
                </a:solidFill>
              </a:defRPr>
            </a:lvl1pPr>
          </a:lstStyle>
          <a:p>
            <a:r>
              <a:rPr lang="en-US" dirty="0"/>
              <a:t>Cybersecurity</a:t>
            </a:r>
            <a:br>
              <a:rPr lang="en-US" dirty="0"/>
            </a:br>
            <a:r>
              <a:rPr lang="en-US" dirty="0"/>
              <a:t>Reimagined</a:t>
            </a:r>
            <a:endParaRPr lang="en-GB" dirty="0"/>
          </a:p>
        </p:txBody>
      </p:sp>
      <p:sp>
        <p:nvSpPr>
          <p:cNvPr id="8" name="Text Placeholder 2">
            <a:extLst>
              <a:ext uri="{FF2B5EF4-FFF2-40B4-BE49-F238E27FC236}">
                <a16:creationId xmlns:a16="http://schemas.microsoft.com/office/drawing/2014/main" id="{AD15B942-1F83-0BD3-0950-DE33BD18CB64}"/>
              </a:ext>
            </a:extLst>
          </p:cNvPr>
          <p:cNvSpPr>
            <a:spLocks noGrp="1"/>
          </p:cNvSpPr>
          <p:nvPr>
            <p:ph type="body" idx="1" hasCustomPrompt="1"/>
          </p:nvPr>
        </p:nvSpPr>
        <p:spPr>
          <a:xfrm>
            <a:off x="7159153" y="4114800"/>
            <a:ext cx="3790950" cy="1143000"/>
          </a:xfrm>
          <a:prstGeom prst="rect">
            <a:avLst/>
          </a:prstGeom>
        </p:spPr>
        <p:txBody>
          <a:bodyPr lIns="0">
            <a:normAutofit/>
          </a:bodyPr>
          <a:lstStyle>
            <a:lvl1pPr marL="0" indent="0">
              <a:lnSpc>
                <a:spcPct val="90000"/>
              </a:lnSpc>
              <a:spcBef>
                <a:spcPts val="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Lorem ipsum dolor sit </a:t>
            </a:r>
            <a:r>
              <a:rPr lang="en-US" dirty="0" err="1"/>
              <a:t>amet</a:t>
            </a:r>
            <a:r>
              <a:rPr lang="en-US" dirty="0"/>
              <a:t>, </a:t>
            </a:r>
            <a:r>
              <a:rPr lang="en-US" dirty="0" err="1"/>
              <a:t>ctetuer</a:t>
            </a:r>
            <a:r>
              <a:rPr lang="en-US" dirty="0"/>
              <a:t> </a:t>
            </a:r>
            <a:r>
              <a:rPr lang="en-US" dirty="0" err="1"/>
              <a:t>adipiscing</a:t>
            </a:r>
            <a:r>
              <a:rPr lang="en-US" dirty="0"/>
              <a:t> </a:t>
            </a:r>
            <a:r>
              <a:rPr lang="en-US" dirty="0" err="1"/>
              <a:t>elit</a:t>
            </a:r>
            <a:r>
              <a:rPr lang="en-US" dirty="0"/>
              <a:t>, sed diam. </a:t>
            </a:r>
          </a:p>
        </p:txBody>
      </p:sp>
      <p:sp>
        <p:nvSpPr>
          <p:cNvPr id="3" name="Picture Placeholder 2">
            <a:extLst>
              <a:ext uri="{FF2B5EF4-FFF2-40B4-BE49-F238E27FC236}">
                <a16:creationId xmlns:a16="http://schemas.microsoft.com/office/drawing/2014/main" id="{E51EE27A-26F4-0E49-70C0-09604739971E}"/>
              </a:ext>
            </a:extLst>
          </p:cNvPr>
          <p:cNvSpPr>
            <a:spLocks noGrp="1"/>
          </p:cNvSpPr>
          <p:nvPr>
            <p:ph type="pic" sz="quarter" idx="12"/>
          </p:nvPr>
        </p:nvSpPr>
        <p:spPr>
          <a:xfrm>
            <a:off x="631173" y="1873813"/>
            <a:ext cx="1758081" cy="4139073"/>
          </a:xfrm>
          <a:prstGeom prst="roundRect">
            <a:avLst>
              <a:gd name="adj" fmla="val 2543"/>
            </a:avLst>
          </a:prstGeom>
          <a:blipFill dpi="0" rotWithShape="0">
            <a:blip r:embed="rId3"/>
            <a:srcRect/>
            <a:stretch>
              <a:fillRect l="-11180" r="-307968"/>
            </a:stretch>
          </a:blipFill>
          <a:ln>
            <a:noFill/>
          </a:ln>
          <a:effectLst>
            <a:outerShdw blurRad="431322" dist="113931" dir="2700000" algn="tl" rotWithShape="0">
              <a:srgbClr val="6D2CA7">
                <a:alpha val="46460"/>
              </a:srgbClr>
            </a:outerShdw>
          </a:effectLst>
        </p:spPr>
        <p:txBody>
          <a:bodyPr anchor="ctr" anchorCtr="1">
            <a:normAutofit/>
          </a:bodyPr>
          <a:lstStyle>
            <a:lvl1pPr>
              <a:defRPr sz="2000">
                <a:solidFill>
                  <a:schemeClr val="bg1"/>
                </a:solidFill>
              </a:defRPr>
            </a:lvl1pPr>
          </a:lstStyle>
          <a:p>
            <a:endParaRPr lang="en-US"/>
          </a:p>
        </p:txBody>
      </p:sp>
      <p:sp>
        <p:nvSpPr>
          <p:cNvPr id="4" name="Picture Placeholder 2">
            <a:extLst>
              <a:ext uri="{FF2B5EF4-FFF2-40B4-BE49-F238E27FC236}">
                <a16:creationId xmlns:a16="http://schemas.microsoft.com/office/drawing/2014/main" id="{63DF1636-D1F0-EF20-EEE2-00AAA2A33983}"/>
              </a:ext>
            </a:extLst>
          </p:cNvPr>
          <p:cNvSpPr>
            <a:spLocks noGrp="1"/>
          </p:cNvSpPr>
          <p:nvPr>
            <p:ph type="pic" sz="quarter" idx="13"/>
          </p:nvPr>
        </p:nvSpPr>
        <p:spPr>
          <a:xfrm>
            <a:off x="2498945" y="1523618"/>
            <a:ext cx="1758081" cy="4139073"/>
          </a:xfrm>
          <a:prstGeom prst="roundRect">
            <a:avLst>
              <a:gd name="adj" fmla="val 2543"/>
            </a:avLst>
          </a:prstGeom>
          <a:blipFill dpi="0" rotWithShape="0">
            <a:blip r:embed="rId4"/>
            <a:srcRect/>
            <a:stretch>
              <a:fillRect l="-106239" r="-194905"/>
            </a:stretch>
          </a:blipFill>
          <a:ln>
            <a:noFill/>
          </a:ln>
          <a:effectLst>
            <a:outerShdw blurRad="431322" dist="113931" dir="2700000" algn="tl" rotWithShape="0">
              <a:srgbClr val="6D2CA7">
                <a:alpha val="46460"/>
              </a:srgbClr>
            </a:outerShdw>
          </a:effectLst>
        </p:spPr>
        <p:txBody>
          <a:bodyPr anchor="ctr" anchorCtr="1">
            <a:normAutofit/>
          </a:bodyPr>
          <a:lstStyle>
            <a:lvl1pPr>
              <a:defRPr sz="2000">
                <a:solidFill>
                  <a:schemeClr val="bg1"/>
                </a:solidFill>
              </a:defRPr>
            </a:lvl1pPr>
          </a:lstStyle>
          <a:p>
            <a:endParaRPr lang="en-US"/>
          </a:p>
        </p:txBody>
      </p:sp>
      <p:sp>
        <p:nvSpPr>
          <p:cNvPr id="5" name="Picture Placeholder 2">
            <a:extLst>
              <a:ext uri="{FF2B5EF4-FFF2-40B4-BE49-F238E27FC236}">
                <a16:creationId xmlns:a16="http://schemas.microsoft.com/office/drawing/2014/main" id="{26C7FCF5-7BF0-2B5C-767D-1FD14F9F5C6D}"/>
              </a:ext>
            </a:extLst>
          </p:cNvPr>
          <p:cNvSpPr>
            <a:spLocks noGrp="1"/>
          </p:cNvSpPr>
          <p:nvPr>
            <p:ph type="pic" sz="quarter" idx="16"/>
          </p:nvPr>
        </p:nvSpPr>
        <p:spPr>
          <a:xfrm>
            <a:off x="4360779" y="765162"/>
            <a:ext cx="1758081" cy="4139073"/>
          </a:xfrm>
          <a:prstGeom prst="roundRect">
            <a:avLst>
              <a:gd name="adj" fmla="val 2543"/>
            </a:avLst>
          </a:prstGeom>
          <a:blipFill dpi="0" rotWithShape="0">
            <a:blip r:embed="rId3"/>
            <a:srcRect/>
            <a:stretch>
              <a:fillRect l="-219362" r="-99786"/>
            </a:stretch>
          </a:blipFill>
          <a:ln>
            <a:noFill/>
          </a:ln>
          <a:effectLst>
            <a:outerShdw blurRad="431322" dist="113931" dir="2700000" algn="tl" rotWithShape="0">
              <a:srgbClr val="6D2CA7">
                <a:alpha val="46460"/>
              </a:srgbClr>
            </a:outerShdw>
          </a:effectLst>
        </p:spPr>
        <p:txBody>
          <a:bodyPr anchor="ctr" anchorCtr="1">
            <a:normAutofit/>
          </a:bodyPr>
          <a:lstStyle>
            <a:lvl1pPr>
              <a:defRPr sz="2000">
                <a:solidFill>
                  <a:schemeClr val="bg1"/>
                </a:solidFill>
              </a:defRPr>
            </a:lvl1pPr>
          </a:lstStyle>
          <a:p>
            <a:endParaRPr lang="en-US" dirty="0"/>
          </a:p>
        </p:txBody>
      </p:sp>
      <p:pic>
        <p:nvPicPr>
          <p:cNvPr id="2" name="Picture 1">
            <a:extLst>
              <a:ext uri="{FF2B5EF4-FFF2-40B4-BE49-F238E27FC236}">
                <a16:creationId xmlns:a16="http://schemas.microsoft.com/office/drawing/2014/main" id="{23D43FA2-7EFA-E75F-081A-59750C41EB8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91800" y="6196921"/>
            <a:ext cx="1155700" cy="254000"/>
          </a:xfrm>
          <a:prstGeom prst="rect">
            <a:avLst/>
          </a:prstGeom>
        </p:spPr>
      </p:pic>
    </p:spTree>
    <p:extLst>
      <p:ext uri="{BB962C8B-B14F-4D97-AF65-F5344CB8AC3E}">
        <p14:creationId xmlns:p14="http://schemas.microsoft.com/office/powerpoint/2010/main" val="2642817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age slide - 3 horizont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87CBE8B5-B4B9-8A6C-206A-802464861C6C}"/>
              </a:ext>
            </a:extLst>
          </p:cNvPr>
          <p:cNvSpPr/>
          <p:nvPr userDrawn="1"/>
        </p:nvSpPr>
        <p:spPr>
          <a:xfrm rot="5400000">
            <a:off x="594360" y="1251287"/>
            <a:ext cx="5837785" cy="4351160"/>
          </a:xfrm>
          <a:prstGeom prst="roundRect">
            <a:avLst>
              <a:gd name="adj" fmla="val 652"/>
            </a:avLst>
          </a:prstGeom>
          <a:solidFill>
            <a:srgbClr val="F2F0F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2">
            <a:extLst>
              <a:ext uri="{FF2B5EF4-FFF2-40B4-BE49-F238E27FC236}">
                <a16:creationId xmlns:a16="http://schemas.microsoft.com/office/drawing/2014/main" id="{3C7AE233-4AD0-C41C-5366-02ABB09B2C69}"/>
              </a:ext>
            </a:extLst>
          </p:cNvPr>
          <p:cNvSpPr>
            <a:spLocks noGrp="1"/>
          </p:cNvSpPr>
          <p:nvPr>
            <p:ph type="pic" sz="quarter" idx="17"/>
          </p:nvPr>
        </p:nvSpPr>
        <p:spPr>
          <a:xfrm>
            <a:off x="1856909" y="2541645"/>
            <a:ext cx="4139073" cy="1758082"/>
          </a:xfrm>
          <a:prstGeom prst="roundRect">
            <a:avLst>
              <a:gd name="adj" fmla="val 2543"/>
            </a:avLst>
          </a:prstGeom>
          <a:blipFill>
            <a:blip r:embed="rId3"/>
            <a:srcRect/>
            <a:stretch>
              <a:fillRect t="-16215" b="-16215"/>
            </a:stretch>
          </a:blipFill>
          <a:ln>
            <a:noFill/>
          </a:ln>
          <a:effectLst>
            <a:outerShdw blurRad="431322" dist="113931" dir="2700000" algn="tl" rotWithShape="0">
              <a:srgbClr val="6D2CA7">
                <a:alpha val="46460"/>
              </a:srgbClr>
            </a:outerShdw>
          </a:effectLst>
        </p:spPr>
        <p:txBody>
          <a:bodyPr anchor="ctr" anchorCtr="1">
            <a:normAutofit/>
          </a:bodyPr>
          <a:lstStyle>
            <a:lvl1pPr>
              <a:defRPr sz="2400">
                <a:solidFill>
                  <a:schemeClr val="bg1"/>
                </a:solidFill>
              </a:defRPr>
            </a:lvl1pPr>
          </a:lstStyle>
          <a:p>
            <a:endParaRPr lang="en-US"/>
          </a:p>
        </p:txBody>
      </p:sp>
      <p:sp>
        <p:nvSpPr>
          <p:cNvPr id="12" name="Picture Placeholder 2">
            <a:extLst>
              <a:ext uri="{FF2B5EF4-FFF2-40B4-BE49-F238E27FC236}">
                <a16:creationId xmlns:a16="http://schemas.microsoft.com/office/drawing/2014/main" id="{A0D696A8-4880-6BA2-8898-842D8C69429E}"/>
              </a:ext>
            </a:extLst>
          </p:cNvPr>
          <p:cNvSpPr>
            <a:spLocks noGrp="1"/>
          </p:cNvSpPr>
          <p:nvPr>
            <p:ph type="pic" sz="quarter" idx="18"/>
          </p:nvPr>
        </p:nvSpPr>
        <p:spPr>
          <a:xfrm>
            <a:off x="457200" y="614160"/>
            <a:ext cx="4139073" cy="1758082"/>
          </a:xfrm>
          <a:prstGeom prst="roundRect">
            <a:avLst>
              <a:gd name="adj" fmla="val 2543"/>
            </a:avLst>
          </a:prstGeom>
          <a:blipFill>
            <a:blip r:embed="rId4"/>
            <a:srcRect/>
            <a:stretch>
              <a:fillRect t="-16152" b="-16152"/>
            </a:stretch>
          </a:blipFill>
          <a:ln>
            <a:noFill/>
          </a:ln>
          <a:effectLst>
            <a:outerShdw blurRad="431322" dist="113931" dir="2700000" algn="tl" rotWithShape="0">
              <a:srgbClr val="6D2CA7">
                <a:alpha val="46460"/>
              </a:srgbClr>
            </a:outerShdw>
          </a:effectLst>
        </p:spPr>
        <p:txBody>
          <a:bodyPr anchor="ctr" anchorCtr="1">
            <a:normAutofit/>
          </a:bodyPr>
          <a:lstStyle>
            <a:lvl1pPr>
              <a:defRPr sz="2400">
                <a:solidFill>
                  <a:schemeClr val="bg1"/>
                </a:solidFill>
              </a:defRPr>
            </a:lvl1pPr>
          </a:lstStyle>
          <a:p>
            <a:endParaRPr lang="en-US"/>
          </a:p>
        </p:txBody>
      </p:sp>
      <p:sp>
        <p:nvSpPr>
          <p:cNvPr id="13" name="Picture Placeholder 2">
            <a:extLst>
              <a:ext uri="{FF2B5EF4-FFF2-40B4-BE49-F238E27FC236}">
                <a16:creationId xmlns:a16="http://schemas.microsoft.com/office/drawing/2014/main" id="{40F70B8F-AEE0-1346-73C4-B1E2CD0A2A9B}"/>
              </a:ext>
            </a:extLst>
          </p:cNvPr>
          <p:cNvSpPr>
            <a:spLocks noGrp="1"/>
          </p:cNvSpPr>
          <p:nvPr>
            <p:ph type="pic" sz="quarter" idx="19"/>
          </p:nvPr>
        </p:nvSpPr>
        <p:spPr>
          <a:xfrm>
            <a:off x="457200" y="4464942"/>
            <a:ext cx="4139073" cy="1758082"/>
          </a:xfrm>
          <a:prstGeom prst="roundRect">
            <a:avLst>
              <a:gd name="adj" fmla="val 2543"/>
            </a:avLst>
          </a:prstGeom>
          <a:blipFill>
            <a:blip r:embed="rId5"/>
            <a:srcRect/>
            <a:stretch>
              <a:fillRect t="-16130" b="-16130"/>
            </a:stretch>
          </a:blipFill>
          <a:ln>
            <a:noFill/>
          </a:ln>
          <a:effectLst>
            <a:outerShdw blurRad="431322" dist="113931" dir="2700000" algn="tl" rotWithShape="0">
              <a:srgbClr val="6D2CA7">
                <a:alpha val="46460"/>
              </a:srgbClr>
            </a:outerShdw>
          </a:effectLst>
        </p:spPr>
        <p:txBody>
          <a:bodyPr anchor="ctr" anchorCtr="1">
            <a:normAutofit/>
          </a:bodyPr>
          <a:lstStyle>
            <a:lvl1pPr>
              <a:defRPr sz="2400">
                <a:solidFill>
                  <a:schemeClr val="bg1"/>
                </a:solidFill>
              </a:defRPr>
            </a:lvl1pPr>
          </a:lstStyle>
          <a:p>
            <a:endParaRPr lang="en-US"/>
          </a:p>
        </p:txBody>
      </p:sp>
      <p:sp>
        <p:nvSpPr>
          <p:cNvPr id="6" name="Title 1">
            <a:extLst>
              <a:ext uri="{FF2B5EF4-FFF2-40B4-BE49-F238E27FC236}">
                <a16:creationId xmlns:a16="http://schemas.microsoft.com/office/drawing/2014/main" id="{301FB808-2A62-D66B-C07B-7E8C244C07D9}"/>
              </a:ext>
            </a:extLst>
          </p:cNvPr>
          <p:cNvSpPr>
            <a:spLocks noGrp="1"/>
          </p:cNvSpPr>
          <p:nvPr>
            <p:ph type="title" hasCustomPrompt="1"/>
          </p:nvPr>
        </p:nvSpPr>
        <p:spPr>
          <a:xfrm>
            <a:off x="7159153" y="1562100"/>
            <a:ext cx="4598225" cy="2381250"/>
          </a:xfrm>
          <a:prstGeom prst="rect">
            <a:avLst/>
          </a:prstGeom>
        </p:spPr>
        <p:txBody>
          <a:bodyPr lIns="0" tIns="0" rIns="0" bIns="45720" anchor="b" anchorCtr="0">
            <a:normAutofit/>
          </a:bodyPr>
          <a:lstStyle>
            <a:lvl1pPr>
              <a:lnSpc>
                <a:spcPct val="80000"/>
              </a:lnSpc>
              <a:defRPr sz="5200" b="1" spc="0" baseline="0">
                <a:solidFill>
                  <a:srgbClr val="6D2CA7"/>
                </a:solidFill>
              </a:defRPr>
            </a:lvl1pPr>
          </a:lstStyle>
          <a:p>
            <a:r>
              <a:rPr lang="en-US"/>
              <a:t>Cybersecurity</a:t>
            </a:r>
            <a:br>
              <a:rPr lang="en-US"/>
            </a:br>
            <a:r>
              <a:rPr lang="en-US"/>
              <a:t>Reimagined</a:t>
            </a:r>
            <a:endParaRPr lang="en-GB"/>
          </a:p>
        </p:txBody>
      </p:sp>
      <p:sp>
        <p:nvSpPr>
          <p:cNvPr id="8" name="Text Placeholder 2">
            <a:extLst>
              <a:ext uri="{FF2B5EF4-FFF2-40B4-BE49-F238E27FC236}">
                <a16:creationId xmlns:a16="http://schemas.microsoft.com/office/drawing/2014/main" id="{AD15B942-1F83-0BD3-0950-DE33BD18CB64}"/>
              </a:ext>
            </a:extLst>
          </p:cNvPr>
          <p:cNvSpPr>
            <a:spLocks noGrp="1"/>
          </p:cNvSpPr>
          <p:nvPr>
            <p:ph type="body" idx="1" hasCustomPrompt="1"/>
          </p:nvPr>
        </p:nvSpPr>
        <p:spPr>
          <a:xfrm>
            <a:off x="7159153" y="4114800"/>
            <a:ext cx="3790950" cy="1143000"/>
          </a:xfrm>
          <a:prstGeom prst="rect">
            <a:avLst/>
          </a:prstGeom>
        </p:spPr>
        <p:txBody>
          <a:bodyPr lIns="0">
            <a:normAutofit/>
          </a:bodyPr>
          <a:lstStyle>
            <a:lvl1pPr marL="0" indent="0">
              <a:lnSpc>
                <a:spcPct val="90000"/>
              </a:lnSpc>
              <a:spcBef>
                <a:spcPts val="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Lorem ipsum dolor sit </a:t>
            </a:r>
            <a:r>
              <a:rPr lang="en-US" err="1"/>
              <a:t>amet</a:t>
            </a:r>
            <a:r>
              <a:rPr lang="en-US"/>
              <a:t>, </a:t>
            </a:r>
            <a:r>
              <a:rPr lang="en-US" err="1"/>
              <a:t>ctetuer</a:t>
            </a:r>
            <a:r>
              <a:rPr lang="en-US"/>
              <a:t> </a:t>
            </a:r>
            <a:r>
              <a:rPr lang="en-US" err="1"/>
              <a:t>adipiscing</a:t>
            </a:r>
            <a:r>
              <a:rPr lang="en-US"/>
              <a:t> </a:t>
            </a:r>
            <a:r>
              <a:rPr lang="en-US" err="1"/>
              <a:t>elit</a:t>
            </a:r>
            <a:r>
              <a:rPr lang="en-US"/>
              <a:t>, sed diam. </a:t>
            </a:r>
          </a:p>
        </p:txBody>
      </p:sp>
      <p:pic>
        <p:nvPicPr>
          <p:cNvPr id="2" name="Picture 1">
            <a:extLst>
              <a:ext uri="{FF2B5EF4-FFF2-40B4-BE49-F238E27FC236}">
                <a16:creationId xmlns:a16="http://schemas.microsoft.com/office/drawing/2014/main" id="{416BADE4-501A-3DE3-D85D-D25E0F2A2BC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591800" y="6196921"/>
            <a:ext cx="1155700" cy="254000"/>
          </a:xfrm>
          <a:prstGeom prst="rect">
            <a:avLst/>
          </a:prstGeom>
        </p:spPr>
      </p:pic>
    </p:spTree>
    <p:extLst>
      <p:ext uri="{BB962C8B-B14F-4D97-AF65-F5344CB8AC3E}">
        <p14:creationId xmlns:p14="http://schemas.microsoft.com/office/powerpoint/2010/main" val="679566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age slide - 2 Overl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1013141F-4E1A-C34B-561B-260EC8CD37BC}"/>
              </a:ext>
            </a:extLst>
          </p:cNvPr>
          <p:cNvSpPr/>
          <p:nvPr userDrawn="1"/>
        </p:nvSpPr>
        <p:spPr>
          <a:xfrm>
            <a:off x="793757" y="2612922"/>
            <a:ext cx="4239091" cy="2620527"/>
          </a:xfrm>
          <a:prstGeom prst="roundRect">
            <a:avLst>
              <a:gd name="adj" fmla="val 652"/>
            </a:avLst>
          </a:prstGeom>
          <a:solidFill>
            <a:srgbClr val="F2F0F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01FB808-2A62-D66B-C07B-7E8C244C07D9}"/>
              </a:ext>
            </a:extLst>
          </p:cNvPr>
          <p:cNvSpPr>
            <a:spLocks noGrp="1"/>
          </p:cNvSpPr>
          <p:nvPr>
            <p:ph type="title" hasCustomPrompt="1"/>
          </p:nvPr>
        </p:nvSpPr>
        <p:spPr>
          <a:xfrm>
            <a:off x="7159153" y="1735983"/>
            <a:ext cx="4598225" cy="2381250"/>
          </a:xfrm>
          <a:prstGeom prst="rect">
            <a:avLst/>
          </a:prstGeom>
        </p:spPr>
        <p:txBody>
          <a:bodyPr lIns="0" tIns="0" rIns="0" bIns="45720" anchor="b" anchorCtr="0">
            <a:normAutofit/>
          </a:bodyPr>
          <a:lstStyle>
            <a:lvl1pPr>
              <a:lnSpc>
                <a:spcPct val="80000"/>
              </a:lnSpc>
              <a:defRPr sz="5200" b="1" spc="0" baseline="0">
                <a:solidFill>
                  <a:srgbClr val="6D2CA7"/>
                </a:solidFill>
              </a:defRPr>
            </a:lvl1pPr>
          </a:lstStyle>
          <a:p>
            <a:r>
              <a:rPr lang="en-US"/>
              <a:t>Cybersecurity</a:t>
            </a:r>
            <a:br>
              <a:rPr lang="en-US"/>
            </a:br>
            <a:r>
              <a:rPr lang="en-US"/>
              <a:t>Reimagined</a:t>
            </a:r>
            <a:endParaRPr lang="en-GB"/>
          </a:p>
        </p:txBody>
      </p:sp>
      <p:sp>
        <p:nvSpPr>
          <p:cNvPr id="8" name="Text Placeholder 2">
            <a:extLst>
              <a:ext uri="{FF2B5EF4-FFF2-40B4-BE49-F238E27FC236}">
                <a16:creationId xmlns:a16="http://schemas.microsoft.com/office/drawing/2014/main" id="{AD15B942-1F83-0BD3-0950-DE33BD18CB64}"/>
              </a:ext>
            </a:extLst>
          </p:cNvPr>
          <p:cNvSpPr>
            <a:spLocks noGrp="1"/>
          </p:cNvSpPr>
          <p:nvPr>
            <p:ph type="body" idx="1" hasCustomPrompt="1"/>
          </p:nvPr>
        </p:nvSpPr>
        <p:spPr>
          <a:xfrm>
            <a:off x="7159153" y="4288683"/>
            <a:ext cx="3790950" cy="1143000"/>
          </a:xfrm>
          <a:prstGeom prst="rect">
            <a:avLst/>
          </a:prstGeom>
        </p:spPr>
        <p:txBody>
          <a:bodyPr lIns="0">
            <a:normAutofit/>
          </a:bodyPr>
          <a:lstStyle>
            <a:lvl1pPr marL="0" indent="0">
              <a:lnSpc>
                <a:spcPct val="90000"/>
              </a:lnSpc>
              <a:spcBef>
                <a:spcPts val="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Lorem ipsum dolor sit </a:t>
            </a:r>
            <a:r>
              <a:rPr lang="en-US" err="1"/>
              <a:t>amet</a:t>
            </a:r>
            <a:r>
              <a:rPr lang="en-US"/>
              <a:t>, </a:t>
            </a:r>
            <a:r>
              <a:rPr lang="en-US" err="1"/>
              <a:t>ctetuer</a:t>
            </a:r>
            <a:r>
              <a:rPr lang="en-US"/>
              <a:t> </a:t>
            </a:r>
            <a:r>
              <a:rPr lang="en-US" err="1"/>
              <a:t>adipiscing</a:t>
            </a:r>
            <a:r>
              <a:rPr lang="en-US"/>
              <a:t> </a:t>
            </a:r>
            <a:r>
              <a:rPr lang="en-US" err="1"/>
              <a:t>elit</a:t>
            </a:r>
            <a:r>
              <a:rPr lang="en-US"/>
              <a:t>, sed diam. </a:t>
            </a:r>
          </a:p>
        </p:txBody>
      </p:sp>
      <p:sp>
        <p:nvSpPr>
          <p:cNvPr id="9" name="Picture Placeholder 2">
            <a:extLst>
              <a:ext uri="{FF2B5EF4-FFF2-40B4-BE49-F238E27FC236}">
                <a16:creationId xmlns:a16="http://schemas.microsoft.com/office/drawing/2014/main" id="{DCF36C31-553E-052D-B00A-1B44DAD7A55E}"/>
              </a:ext>
            </a:extLst>
          </p:cNvPr>
          <p:cNvSpPr>
            <a:spLocks noGrp="1"/>
          </p:cNvSpPr>
          <p:nvPr>
            <p:ph type="pic" sz="quarter" idx="17"/>
          </p:nvPr>
        </p:nvSpPr>
        <p:spPr>
          <a:xfrm>
            <a:off x="457200" y="1267660"/>
            <a:ext cx="4239091" cy="2620527"/>
          </a:xfrm>
          <a:prstGeom prst="roundRect">
            <a:avLst>
              <a:gd name="adj" fmla="val 2543"/>
            </a:avLst>
          </a:prstGeom>
          <a:blipFill>
            <a:blip r:embed="rId3"/>
            <a:srcRect/>
            <a:stretch>
              <a:fillRect l="-2665" r="-2665"/>
            </a:stretch>
          </a:blipFill>
          <a:ln>
            <a:noFill/>
          </a:ln>
          <a:effectLst>
            <a:outerShdw blurRad="431322" dist="113931" dir="2700000" algn="tl" rotWithShape="0">
              <a:srgbClr val="6D2CA7">
                <a:alpha val="46460"/>
              </a:srgbClr>
            </a:outerShdw>
          </a:effectLst>
        </p:spPr>
        <p:txBody>
          <a:bodyPr anchor="ctr" anchorCtr="1">
            <a:normAutofit/>
          </a:bodyPr>
          <a:lstStyle>
            <a:lvl1pPr>
              <a:defRPr sz="2400">
                <a:solidFill>
                  <a:schemeClr val="bg1"/>
                </a:solidFill>
              </a:defRPr>
            </a:lvl1pPr>
          </a:lstStyle>
          <a:p>
            <a:endParaRPr lang="en-US"/>
          </a:p>
        </p:txBody>
      </p:sp>
      <p:sp>
        <p:nvSpPr>
          <p:cNvPr id="20" name="Picture Placeholder 2">
            <a:extLst>
              <a:ext uri="{FF2B5EF4-FFF2-40B4-BE49-F238E27FC236}">
                <a16:creationId xmlns:a16="http://schemas.microsoft.com/office/drawing/2014/main" id="{99FC9094-47F4-8BDB-EC4F-9D03EA88A4C6}"/>
              </a:ext>
            </a:extLst>
          </p:cNvPr>
          <p:cNvSpPr>
            <a:spLocks noGrp="1"/>
          </p:cNvSpPr>
          <p:nvPr>
            <p:ph type="pic" sz="quarter" idx="16"/>
          </p:nvPr>
        </p:nvSpPr>
        <p:spPr>
          <a:xfrm>
            <a:off x="2015655" y="2929483"/>
            <a:ext cx="4239091" cy="2620527"/>
          </a:xfrm>
          <a:prstGeom prst="roundRect">
            <a:avLst>
              <a:gd name="adj" fmla="val 2543"/>
            </a:avLst>
          </a:prstGeom>
          <a:blipFill>
            <a:blip r:embed="rId4"/>
            <a:srcRect/>
            <a:stretch>
              <a:fillRect l="-5001" r="-5001"/>
            </a:stretch>
          </a:blipFill>
          <a:ln>
            <a:noFill/>
          </a:ln>
          <a:effectLst>
            <a:outerShdw blurRad="431322" dist="113931" dir="2700000" algn="tl" rotWithShape="0">
              <a:srgbClr val="6D2CA7">
                <a:alpha val="46460"/>
              </a:srgbClr>
            </a:outerShdw>
          </a:effectLst>
        </p:spPr>
        <p:txBody>
          <a:bodyPr anchor="ctr" anchorCtr="1">
            <a:normAutofit/>
          </a:bodyPr>
          <a:lstStyle>
            <a:lvl1pPr>
              <a:defRPr sz="2400">
                <a:solidFill>
                  <a:schemeClr val="bg1"/>
                </a:solidFill>
              </a:defRPr>
            </a:lvl1pPr>
          </a:lstStyle>
          <a:p>
            <a:endParaRPr lang="en-US"/>
          </a:p>
        </p:txBody>
      </p:sp>
      <p:pic>
        <p:nvPicPr>
          <p:cNvPr id="2" name="Picture 1">
            <a:extLst>
              <a:ext uri="{FF2B5EF4-FFF2-40B4-BE49-F238E27FC236}">
                <a16:creationId xmlns:a16="http://schemas.microsoft.com/office/drawing/2014/main" id="{FC407A25-1647-210C-21E9-D9563B88C86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91800" y="6196921"/>
            <a:ext cx="1155700" cy="254000"/>
          </a:xfrm>
          <a:prstGeom prst="rect">
            <a:avLst/>
          </a:prstGeom>
        </p:spPr>
      </p:pic>
    </p:spTree>
    <p:extLst>
      <p:ext uri="{BB962C8B-B14F-4D97-AF65-F5344CB8AC3E}">
        <p14:creationId xmlns:p14="http://schemas.microsoft.com/office/powerpoint/2010/main" val="2150112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age slide - half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01FB808-2A62-D66B-C07B-7E8C244C07D9}"/>
              </a:ext>
            </a:extLst>
          </p:cNvPr>
          <p:cNvSpPr>
            <a:spLocks noGrp="1"/>
          </p:cNvSpPr>
          <p:nvPr>
            <p:ph type="title" hasCustomPrompt="1"/>
          </p:nvPr>
        </p:nvSpPr>
        <p:spPr>
          <a:xfrm>
            <a:off x="7159153" y="1735983"/>
            <a:ext cx="4598225" cy="2381250"/>
          </a:xfrm>
          <a:prstGeom prst="rect">
            <a:avLst/>
          </a:prstGeom>
        </p:spPr>
        <p:txBody>
          <a:bodyPr lIns="0" tIns="0" rIns="0" bIns="45720" anchor="b" anchorCtr="0">
            <a:normAutofit/>
          </a:bodyPr>
          <a:lstStyle>
            <a:lvl1pPr>
              <a:lnSpc>
                <a:spcPct val="80000"/>
              </a:lnSpc>
              <a:defRPr sz="5200" b="1" spc="0" baseline="0">
                <a:solidFill>
                  <a:srgbClr val="6D2CA7"/>
                </a:solidFill>
              </a:defRPr>
            </a:lvl1pPr>
          </a:lstStyle>
          <a:p>
            <a:r>
              <a:rPr lang="en-US"/>
              <a:t>Cybersecurity</a:t>
            </a:r>
            <a:br>
              <a:rPr lang="en-US"/>
            </a:br>
            <a:r>
              <a:rPr lang="en-US"/>
              <a:t>Reimagined</a:t>
            </a:r>
            <a:endParaRPr lang="en-GB"/>
          </a:p>
        </p:txBody>
      </p:sp>
      <p:sp>
        <p:nvSpPr>
          <p:cNvPr id="8" name="Text Placeholder 2">
            <a:extLst>
              <a:ext uri="{FF2B5EF4-FFF2-40B4-BE49-F238E27FC236}">
                <a16:creationId xmlns:a16="http://schemas.microsoft.com/office/drawing/2014/main" id="{AD15B942-1F83-0BD3-0950-DE33BD18CB64}"/>
              </a:ext>
            </a:extLst>
          </p:cNvPr>
          <p:cNvSpPr>
            <a:spLocks noGrp="1"/>
          </p:cNvSpPr>
          <p:nvPr>
            <p:ph type="body" idx="1" hasCustomPrompt="1"/>
          </p:nvPr>
        </p:nvSpPr>
        <p:spPr>
          <a:xfrm>
            <a:off x="7159153" y="4288683"/>
            <a:ext cx="3790950" cy="1143000"/>
          </a:xfrm>
          <a:prstGeom prst="rect">
            <a:avLst/>
          </a:prstGeom>
        </p:spPr>
        <p:txBody>
          <a:bodyPr lIns="0">
            <a:normAutofit/>
          </a:bodyPr>
          <a:lstStyle>
            <a:lvl1pPr marL="0" indent="0">
              <a:lnSpc>
                <a:spcPct val="90000"/>
              </a:lnSpc>
              <a:spcBef>
                <a:spcPts val="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Lorem ipsum dolor sit </a:t>
            </a:r>
            <a:r>
              <a:rPr lang="en-US" err="1"/>
              <a:t>amet</a:t>
            </a:r>
            <a:r>
              <a:rPr lang="en-US"/>
              <a:t>, </a:t>
            </a:r>
            <a:r>
              <a:rPr lang="en-US" err="1"/>
              <a:t>ctetuer</a:t>
            </a:r>
            <a:r>
              <a:rPr lang="en-US"/>
              <a:t> </a:t>
            </a:r>
            <a:r>
              <a:rPr lang="en-US" err="1"/>
              <a:t>adipiscing</a:t>
            </a:r>
            <a:r>
              <a:rPr lang="en-US"/>
              <a:t> </a:t>
            </a:r>
            <a:r>
              <a:rPr lang="en-US" err="1"/>
              <a:t>elit</a:t>
            </a:r>
            <a:r>
              <a:rPr lang="en-US"/>
              <a:t>, sed diam. </a:t>
            </a:r>
          </a:p>
        </p:txBody>
      </p:sp>
      <p:sp>
        <p:nvSpPr>
          <p:cNvPr id="9" name="Picture Placeholder 2">
            <a:extLst>
              <a:ext uri="{FF2B5EF4-FFF2-40B4-BE49-F238E27FC236}">
                <a16:creationId xmlns:a16="http://schemas.microsoft.com/office/drawing/2014/main" id="{DCF36C31-553E-052D-B00A-1B44DAD7A55E}"/>
              </a:ext>
            </a:extLst>
          </p:cNvPr>
          <p:cNvSpPr>
            <a:spLocks noGrp="1"/>
          </p:cNvSpPr>
          <p:nvPr>
            <p:ph type="pic" sz="quarter" idx="17"/>
          </p:nvPr>
        </p:nvSpPr>
        <p:spPr>
          <a:xfrm>
            <a:off x="1" y="0"/>
            <a:ext cx="6095999" cy="6858000"/>
          </a:xfrm>
          <a:prstGeom prst="roundRect">
            <a:avLst>
              <a:gd name="adj" fmla="val 0"/>
            </a:avLst>
          </a:prstGeom>
          <a:blipFill>
            <a:blip r:embed="rId3"/>
            <a:srcRect/>
            <a:stretch>
              <a:fillRect l="-50144" r="-50144"/>
            </a:stretch>
          </a:blipFill>
          <a:ln>
            <a:noFill/>
          </a:ln>
          <a:effectLst/>
        </p:spPr>
        <p:txBody>
          <a:bodyPr anchor="ctr" anchorCtr="1">
            <a:normAutofit/>
          </a:bodyPr>
          <a:lstStyle>
            <a:lvl1pPr>
              <a:defRPr sz="3200">
                <a:solidFill>
                  <a:schemeClr val="bg1"/>
                </a:solidFill>
              </a:defRPr>
            </a:lvl1pPr>
          </a:lstStyle>
          <a:p>
            <a:endParaRPr lang="en-US"/>
          </a:p>
        </p:txBody>
      </p:sp>
      <p:pic>
        <p:nvPicPr>
          <p:cNvPr id="2" name="Picture 1">
            <a:extLst>
              <a:ext uri="{FF2B5EF4-FFF2-40B4-BE49-F238E27FC236}">
                <a16:creationId xmlns:a16="http://schemas.microsoft.com/office/drawing/2014/main" id="{BE213E44-A69C-69BA-9BB1-967D3E9AAD1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91800" y="6196921"/>
            <a:ext cx="1155700" cy="254000"/>
          </a:xfrm>
          <a:prstGeom prst="rect">
            <a:avLst/>
          </a:prstGeom>
        </p:spPr>
      </p:pic>
    </p:spTree>
    <p:extLst>
      <p:ext uri="{BB962C8B-B14F-4D97-AF65-F5344CB8AC3E}">
        <p14:creationId xmlns:p14="http://schemas.microsoft.com/office/powerpoint/2010/main" val="837870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eam of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A1532A-0BBD-F1FE-8B2F-3F21893B91B0}"/>
              </a:ext>
            </a:extLst>
          </p:cNvPr>
          <p:cNvSpPr>
            <a:spLocks noGrp="1"/>
          </p:cNvSpPr>
          <p:nvPr>
            <p:ph type="title"/>
          </p:nvPr>
        </p:nvSpPr>
        <p:spPr>
          <a:xfrm>
            <a:off x="457200" y="461055"/>
            <a:ext cx="7429500" cy="543880"/>
          </a:xfrm>
          <a:prstGeom prst="rect">
            <a:avLst/>
          </a:prstGeom>
        </p:spPr>
        <p:txBody>
          <a:bodyPr lIns="0"/>
          <a:lstStyle>
            <a:lvl1pPr>
              <a:defRPr b="1">
                <a:solidFill>
                  <a:srgbClr val="6D2CA7"/>
                </a:solidFill>
              </a:defRPr>
            </a:lvl1pPr>
          </a:lstStyle>
          <a:p>
            <a:endParaRPr lang="en-GB" dirty="0"/>
          </a:p>
        </p:txBody>
      </p:sp>
      <p:sp>
        <p:nvSpPr>
          <p:cNvPr id="8" name="Date Placeholder 3">
            <a:extLst>
              <a:ext uri="{FF2B5EF4-FFF2-40B4-BE49-F238E27FC236}">
                <a16:creationId xmlns:a16="http://schemas.microsoft.com/office/drawing/2014/main" id="{C7583CF1-19CD-44AF-7527-2C17CBEA3C90}"/>
              </a:ext>
            </a:extLst>
          </p:cNvPr>
          <p:cNvSpPr>
            <a:spLocks noGrp="1"/>
          </p:cNvSpPr>
          <p:nvPr>
            <p:ph type="dt" sz="half" idx="2"/>
          </p:nvPr>
        </p:nvSpPr>
        <p:spPr>
          <a:xfrm>
            <a:off x="1481137" y="6087665"/>
            <a:ext cx="1631950" cy="309281"/>
          </a:xfrm>
          <a:prstGeom prst="rect">
            <a:avLst/>
          </a:prstGeom>
        </p:spPr>
        <p:txBody>
          <a:bodyPr vert="horz" lIns="0" tIns="0" rIns="0" bIns="0" rtlCol="0" anchor="b" anchorCtr="0"/>
          <a:lstStyle>
            <a:lvl1pPr algn="l">
              <a:lnSpc>
                <a:spcPct val="85000"/>
              </a:lnSpc>
              <a:defRPr sz="1200">
                <a:solidFill>
                  <a:schemeClr val="tx1"/>
                </a:solidFill>
              </a:defRPr>
            </a:lvl1pPr>
          </a:lstStyle>
          <a:p>
            <a:r>
              <a:rPr lang="en-US"/>
              <a:t>Month 2020</a:t>
            </a:r>
            <a:endParaRPr lang="en-GB"/>
          </a:p>
        </p:txBody>
      </p:sp>
      <p:sp>
        <p:nvSpPr>
          <p:cNvPr id="14" name="Slide Number Placeholder 5">
            <a:extLst>
              <a:ext uri="{FF2B5EF4-FFF2-40B4-BE49-F238E27FC236}">
                <a16:creationId xmlns:a16="http://schemas.microsoft.com/office/drawing/2014/main" id="{01E87077-61F5-C251-61CF-1EB68392E755}"/>
              </a:ext>
            </a:extLst>
          </p:cNvPr>
          <p:cNvSpPr>
            <a:spLocks noGrp="1"/>
          </p:cNvSpPr>
          <p:nvPr>
            <p:ph type="sldNum" sz="quarter" idx="4"/>
          </p:nvPr>
        </p:nvSpPr>
        <p:spPr>
          <a:xfrm>
            <a:off x="457200" y="6087665"/>
            <a:ext cx="904875" cy="309281"/>
          </a:xfrm>
          <a:prstGeom prst="rect">
            <a:avLst/>
          </a:prstGeom>
        </p:spPr>
        <p:txBody>
          <a:bodyPr vert="horz" lIns="0" tIns="0" rIns="0" bIns="0" rtlCol="0" anchor="b" anchorCtr="0"/>
          <a:lstStyle>
            <a:lvl1pPr algn="l">
              <a:lnSpc>
                <a:spcPct val="85000"/>
              </a:lnSpc>
              <a:defRPr sz="1200">
                <a:solidFill>
                  <a:schemeClr val="tx1"/>
                </a:solidFill>
              </a:defRPr>
            </a:lvl1pPr>
          </a:lstStyle>
          <a:p>
            <a:r>
              <a:rPr lang="en-GB"/>
              <a:t>Page </a:t>
            </a:r>
            <a:fld id="{A30585B2-4AE5-4E24-B2F9-21CF896AC489}" type="slidenum">
              <a:rPr lang="en-GB" smtClean="0"/>
              <a:pPr/>
              <a:t>‹#›</a:t>
            </a:fld>
            <a:endParaRPr lang="en-GB"/>
          </a:p>
        </p:txBody>
      </p:sp>
      <p:sp>
        <p:nvSpPr>
          <p:cNvPr id="33" name="Picture Placeholder 9">
            <a:extLst>
              <a:ext uri="{FF2B5EF4-FFF2-40B4-BE49-F238E27FC236}">
                <a16:creationId xmlns:a16="http://schemas.microsoft.com/office/drawing/2014/main" id="{52FA9EC8-8177-0621-51FA-459F1A1FE0B5}"/>
              </a:ext>
            </a:extLst>
          </p:cNvPr>
          <p:cNvSpPr>
            <a:spLocks noGrp="1" noChangeAspect="1"/>
          </p:cNvSpPr>
          <p:nvPr>
            <p:ph type="pic" sz="quarter" idx="23"/>
          </p:nvPr>
        </p:nvSpPr>
        <p:spPr>
          <a:xfrm>
            <a:off x="5260941" y="2359468"/>
            <a:ext cx="1670119" cy="1645804"/>
          </a:xfrm>
          <a:prstGeom prst="ellipse">
            <a:avLst/>
          </a:prstGeom>
          <a:blipFill dpi="0" rotWithShape="1">
            <a:blip r:embed="rId3" cstate="screen">
              <a:extLst>
                <a:ext uri="{28A0092B-C50C-407E-A947-70E740481C1C}">
                  <a14:useLocalDpi xmlns:a14="http://schemas.microsoft.com/office/drawing/2010/main" val="0"/>
                </a:ext>
              </a:extLst>
            </a:blip>
            <a:srcRect/>
            <a:stretch>
              <a:fillRect/>
            </a:stretch>
          </a:blipFill>
          <a:ln w="22225">
            <a:solidFill>
              <a:srgbClr val="EEF2F8"/>
            </a:solidFill>
          </a:ln>
        </p:spPr>
        <p:txBody>
          <a:bodyPr anchor="ctr" anchorCtr="1"/>
          <a:lstStyle>
            <a:lvl1pPr>
              <a:defRPr sz="2400">
                <a:solidFill>
                  <a:schemeClr val="bg1"/>
                </a:solidFill>
              </a:defRPr>
            </a:lvl1pPr>
          </a:lstStyle>
          <a:p>
            <a:endParaRPr lang="en-US"/>
          </a:p>
        </p:txBody>
      </p:sp>
      <p:sp>
        <p:nvSpPr>
          <p:cNvPr id="53" name="Picture Placeholder 9">
            <a:extLst>
              <a:ext uri="{FF2B5EF4-FFF2-40B4-BE49-F238E27FC236}">
                <a16:creationId xmlns:a16="http://schemas.microsoft.com/office/drawing/2014/main" id="{07C96CAC-D6F3-BD1A-FF66-909C390FE165}"/>
              </a:ext>
            </a:extLst>
          </p:cNvPr>
          <p:cNvSpPr>
            <a:spLocks noGrp="1" noChangeAspect="1"/>
          </p:cNvSpPr>
          <p:nvPr>
            <p:ph type="pic" sz="quarter" idx="31"/>
          </p:nvPr>
        </p:nvSpPr>
        <p:spPr>
          <a:xfrm>
            <a:off x="7503491" y="2359468"/>
            <a:ext cx="1670119" cy="1645804"/>
          </a:xfrm>
          <a:prstGeom prst="ellipse">
            <a:avLst/>
          </a:prstGeom>
          <a:blipFill dpi="0" rotWithShape="1">
            <a:blip r:embed="rId3" cstate="screen">
              <a:extLst>
                <a:ext uri="{28A0092B-C50C-407E-A947-70E740481C1C}">
                  <a14:useLocalDpi xmlns:a14="http://schemas.microsoft.com/office/drawing/2010/main" val="0"/>
                </a:ext>
              </a:extLst>
            </a:blip>
            <a:srcRect/>
            <a:stretch>
              <a:fillRect/>
            </a:stretch>
          </a:blipFill>
          <a:ln w="22225">
            <a:solidFill>
              <a:srgbClr val="EEF2F8"/>
            </a:solidFill>
          </a:ln>
        </p:spPr>
        <p:txBody>
          <a:bodyPr anchor="ctr" anchorCtr="1"/>
          <a:lstStyle>
            <a:lvl1pPr>
              <a:defRPr sz="2400">
                <a:solidFill>
                  <a:schemeClr val="bg1"/>
                </a:solidFill>
              </a:defRPr>
            </a:lvl1pPr>
          </a:lstStyle>
          <a:p>
            <a:endParaRPr lang="en-US"/>
          </a:p>
        </p:txBody>
      </p:sp>
      <p:sp>
        <p:nvSpPr>
          <p:cNvPr id="54" name="Picture Placeholder 9">
            <a:extLst>
              <a:ext uri="{FF2B5EF4-FFF2-40B4-BE49-F238E27FC236}">
                <a16:creationId xmlns:a16="http://schemas.microsoft.com/office/drawing/2014/main" id="{F6EA7E2A-DA80-5340-E469-2C8D792B8E55}"/>
              </a:ext>
            </a:extLst>
          </p:cNvPr>
          <p:cNvSpPr>
            <a:spLocks noGrp="1" noChangeAspect="1"/>
          </p:cNvSpPr>
          <p:nvPr>
            <p:ph type="pic" sz="quarter" idx="32"/>
          </p:nvPr>
        </p:nvSpPr>
        <p:spPr>
          <a:xfrm>
            <a:off x="9746040" y="2359468"/>
            <a:ext cx="1670119" cy="1645804"/>
          </a:xfrm>
          <a:prstGeom prst="ellipse">
            <a:avLst/>
          </a:prstGeom>
          <a:blipFill dpi="0" rotWithShape="1">
            <a:blip r:embed="rId3" cstate="screen">
              <a:extLst>
                <a:ext uri="{28A0092B-C50C-407E-A947-70E740481C1C}">
                  <a14:useLocalDpi xmlns:a14="http://schemas.microsoft.com/office/drawing/2010/main" val="0"/>
                </a:ext>
              </a:extLst>
            </a:blip>
            <a:srcRect/>
            <a:stretch>
              <a:fillRect/>
            </a:stretch>
          </a:blipFill>
          <a:ln w="22225">
            <a:solidFill>
              <a:srgbClr val="EEF2F8"/>
            </a:solidFill>
          </a:ln>
        </p:spPr>
        <p:txBody>
          <a:bodyPr anchor="ctr" anchorCtr="1"/>
          <a:lstStyle>
            <a:lvl1pPr>
              <a:defRPr sz="2400">
                <a:solidFill>
                  <a:schemeClr val="bg1"/>
                </a:solidFill>
              </a:defRPr>
            </a:lvl1pPr>
          </a:lstStyle>
          <a:p>
            <a:endParaRPr lang="en-US"/>
          </a:p>
        </p:txBody>
      </p:sp>
      <p:sp>
        <p:nvSpPr>
          <p:cNvPr id="55" name="Picture Placeholder 9">
            <a:extLst>
              <a:ext uri="{FF2B5EF4-FFF2-40B4-BE49-F238E27FC236}">
                <a16:creationId xmlns:a16="http://schemas.microsoft.com/office/drawing/2014/main" id="{E58E0448-C79C-37F7-D00D-CA488ABEF27B}"/>
              </a:ext>
            </a:extLst>
          </p:cNvPr>
          <p:cNvSpPr>
            <a:spLocks noGrp="1" noChangeAspect="1"/>
          </p:cNvSpPr>
          <p:nvPr>
            <p:ph type="pic" sz="quarter" idx="33"/>
          </p:nvPr>
        </p:nvSpPr>
        <p:spPr>
          <a:xfrm>
            <a:off x="3018391" y="2359468"/>
            <a:ext cx="1670119" cy="1645804"/>
          </a:xfrm>
          <a:prstGeom prst="ellipse">
            <a:avLst/>
          </a:prstGeom>
          <a:blipFill dpi="0" rotWithShape="1">
            <a:blip r:embed="rId3" cstate="screen">
              <a:extLst>
                <a:ext uri="{28A0092B-C50C-407E-A947-70E740481C1C}">
                  <a14:useLocalDpi xmlns:a14="http://schemas.microsoft.com/office/drawing/2010/main" val="0"/>
                </a:ext>
              </a:extLst>
            </a:blip>
            <a:srcRect/>
            <a:stretch>
              <a:fillRect/>
            </a:stretch>
          </a:blipFill>
          <a:ln w="22225">
            <a:solidFill>
              <a:srgbClr val="EEF2F8"/>
            </a:solidFill>
          </a:ln>
        </p:spPr>
        <p:txBody>
          <a:bodyPr anchor="ctr" anchorCtr="1"/>
          <a:lstStyle>
            <a:lvl1pPr>
              <a:defRPr sz="2400">
                <a:solidFill>
                  <a:schemeClr val="bg1"/>
                </a:solidFill>
              </a:defRPr>
            </a:lvl1pPr>
          </a:lstStyle>
          <a:p>
            <a:endParaRPr lang="en-US"/>
          </a:p>
        </p:txBody>
      </p:sp>
      <p:sp>
        <p:nvSpPr>
          <p:cNvPr id="56" name="Picture Placeholder 9">
            <a:extLst>
              <a:ext uri="{FF2B5EF4-FFF2-40B4-BE49-F238E27FC236}">
                <a16:creationId xmlns:a16="http://schemas.microsoft.com/office/drawing/2014/main" id="{B8A68543-623C-767D-08F7-AE388F956CE5}"/>
              </a:ext>
            </a:extLst>
          </p:cNvPr>
          <p:cNvSpPr>
            <a:spLocks noGrp="1" noChangeAspect="1"/>
          </p:cNvSpPr>
          <p:nvPr>
            <p:ph type="pic" sz="quarter" idx="34"/>
          </p:nvPr>
        </p:nvSpPr>
        <p:spPr>
          <a:xfrm>
            <a:off x="775841" y="2359468"/>
            <a:ext cx="1670119" cy="1645804"/>
          </a:xfrm>
          <a:prstGeom prst="ellipse">
            <a:avLst/>
          </a:prstGeom>
          <a:blipFill dpi="0" rotWithShape="1">
            <a:blip r:embed="rId3" cstate="screen">
              <a:extLst>
                <a:ext uri="{28A0092B-C50C-407E-A947-70E740481C1C}">
                  <a14:useLocalDpi xmlns:a14="http://schemas.microsoft.com/office/drawing/2010/main" val="0"/>
                </a:ext>
              </a:extLst>
            </a:blip>
            <a:srcRect/>
            <a:stretch>
              <a:fillRect/>
            </a:stretch>
          </a:blipFill>
          <a:ln w="22225">
            <a:solidFill>
              <a:srgbClr val="EEF2F8"/>
            </a:solidFill>
          </a:ln>
        </p:spPr>
        <p:txBody>
          <a:bodyPr anchor="ctr" anchorCtr="1"/>
          <a:lstStyle>
            <a:lvl1pPr>
              <a:defRPr sz="2400">
                <a:solidFill>
                  <a:schemeClr val="bg1"/>
                </a:solidFill>
              </a:defRPr>
            </a:lvl1pPr>
          </a:lstStyle>
          <a:p>
            <a:endParaRPr lang="en-US"/>
          </a:p>
        </p:txBody>
      </p:sp>
      <p:sp>
        <p:nvSpPr>
          <p:cNvPr id="70" name="Text Placeholder 69">
            <a:extLst>
              <a:ext uri="{FF2B5EF4-FFF2-40B4-BE49-F238E27FC236}">
                <a16:creationId xmlns:a16="http://schemas.microsoft.com/office/drawing/2014/main" id="{2BB45CCA-6A52-F200-127B-F600656DD5FA}"/>
              </a:ext>
            </a:extLst>
          </p:cNvPr>
          <p:cNvSpPr>
            <a:spLocks noGrp="1"/>
          </p:cNvSpPr>
          <p:nvPr>
            <p:ph type="body" sz="quarter" idx="47" hasCustomPrompt="1"/>
          </p:nvPr>
        </p:nvSpPr>
        <p:spPr>
          <a:xfrm>
            <a:off x="5260941" y="4101808"/>
            <a:ext cx="1670119" cy="222422"/>
          </a:xfrm>
          <a:prstGeom prst="rect">
            <a:avLst/>
          </a:prstGeom>
        </p:spPr>
        <p:txBody>
          <a:bodyPr lIns="0" tIns="0" rIns="0" bIns="0" anchor="ctr" anchorCtr="0"/>
          <a:lstStyle>
            <a:lvl1pPr algn="ctr">
              <a:defRPr sz="1200" b="1"/>
            </a:lvl1pPr>
          </a:lstStyle>
          <a:p>
            <a:pPr lvl="0"/>
            <a:r>
              <a:rPr lang="en-US"/>
              <a:t>Name</a:t>
            </a:r>
          </a:p>
        </p:txBody>
      </p:sp>
      <p:sp>
        <p:nvSpPr>
          <p:cNvPr id="71" name="Text Placeholder 69">
            <a:extLst>
              <a:ext uri="{FF2B5EF4-FFF2-40B4-BE49-F238E27FC236}">
                <a16:creationId xmlns:a16="http://schemas.microsoft.com/office/drawing/2014/main" id="{50149C87-5055-786A-A23D-A63132E34E1D}"/>
              </a:ext>
            </a:extLst>
          </p:cNvPr>
          <p:cNvSpPr>
            <a:spLocks noGrp="1"/>
          </p:cNvSpPr>
          <p:nvPr>
            <p:ph type="body" sz="quarter" idx="48" hasCustomPrompt="1"/>
          </p:nvPr>
        </p:nvSpPr>
        <p:spPr>
          <a:xfrm>
            <a:off x="5260941" y="4287159"/>
            <a:ext cx="1670119" cy="222422"/>
          </a:xfrm>
          <a:prstGeom prst="rect">
            <a:avLst/>
          </a:prstGeom>
        </p:spPr>
        <p:txBody>
          <a:bodyPr lIns="0" tIns="0" rIns="0" bIns="0" anchor="ctr" anchorCtr="0"/>
          <a:lstStyle>
            <a:lvl1pPr algn="ctr">
              <a:defRPr sz="1000" b="0" i="1"/>
            </a:lvl1pPr>
          </a:lstStyle>
          <a:p>
            <a:pPr lvl="0"/>
            <a:r>
              <a:rPr lang="en-US"/>
              <a:t>Job Title</a:t>
            </a:r>
          </a:p>
        </p:txBody>
      </p:sp>
      <p:sp>
        <p:nvSpPr>
          <p:cNvPr id="72" name="Text Placeholder 69">
            <a:extLst>
              <a:ext uri="{FF2B5EF4-FFF2-40B4-BE49-F238E27FC236}">
                <a16:creationId xmlns:a16="http://schemas.microsoft.com/office/drawing/2014/main" id="{4D0002F3-F1AC-D533-C934-EC96CA2715B8}"/>
              </a:ext>
            </a:extLst>
          </p:cNvPr>
          <p:cNvSpPr>
            <a:spLocks noGrp="1"/>
          </p:cNvSpPr>
          <p:nvPr>
            <p:ph type="body" sz="quarter" idx="49" hasCustomPrompt="1"/>
          </p:nvPr>
        </p:nvSpPr>
        <p:spPr>
          <a:xfrm>
            <a:off x="5260941" y="4460153"/>
            <a:ext cx="1670119" cy="226147"/>
          </a:xfrm>
          <a:prstGeom prst="rect">
            <a:avLst/>
          </a:prstGeom>
        </p:spPr>
        <p:txBody>
          <a:bodyPr lIns="0" tIns="0" rIns="0" bIns="0" anchor="ctr" anchorCtr="0"/>
          <a:lstStyle>
            <a:lvl1pPr algn="ctr">
              <a:defRPr sz="1000" b="1">
                <a:solidFill>
                  <a:srgbClr val="6D2CA7"/>
                </a:solidFill>
              </a:defRPr>
            </a:lvl1pPr>
          </a:lstStyle>
          <a:p>
            <a:pPr lvl="0"/>
            <a:r>
              <a:rPr lang="en-US"/>
              <a:t>Company</a:t>
            </a:r>
          </a:p>
        </p:txBody>
      </p:sp>
      <p:sp>
        <p:nvSpPr>
          <p:cNvPr id="73" name="Text Placeholder 69">
            <a:extLst>
              <a:ext uri="{FF2B5EF4-FFF2-40B4-BE49-F238E27FC236}">
                <a16:creationId xmlns:a16="http://schemas.microsoft.com/office/drawing/2014/main" id="{A8A8CF67-F484-F9D5-C376-DEC9A4DDEF48}"/>
              </a:ext>
            </a:extLst>
          </p:cNvPr>
          <p:cNvSpPr>
            <a:spLocks noGrp="1"/>
          </p:cNvSpPr>
          <p:nvPr>
            <p:ph type="body" sz="quarter" idx="50" hasCustomPrompt="1"/>
          </p:nvPr>
        </p:nvSpPr>
        <p:spPr>
          <a:xfrm>
            <a:off x="7503491" y="4101808"/>
            <a:ext cx="1670119" cy="222422"/>
          </a:xfrm>
          <a:prstGeom prst="rect">
            <a:avLst/>
          </a:prstGeom>
        </p:spPr>
        <p:txBody>
          <a:bodyPr lIns="0" tIns="0" rIns="0" bIns="0" anchor="ctr" anchorCtr="0"/>
          <a:lstStyle>
            <a:lvl1pPr algn="ctr">
              <a:defRPr sz="1200" b="1"/>
            </a:lvl1pPr>
          </a:lstStyle>
          <a:p>
            <a:pPr lvl="0"/>
            <a:r>
              <a:rPr lang="en-US" dirty="0"/>
              <a:t>Name</a:t>
            </a:r>
          </a:p>
        </p:txBody>
      </p:sp>
      <p:sp>
        <p:nvSpPr>
          <p:cNvPr id="74" name="Text Placeholder 69">
            <a:extLst>
              <a:ext uri="{FF2B5EF4-FFF2-40B4-BE49-F238E27FC236}">
                <a16:creationId xmlns:a16="http://schemas.microsoft.com/office/drawing/2014/main" id="{99329FFB-42D6-420C-221B-87DAC99B1940}"/>
              </a:ext>
            </a:extLst>
          </p:cNvPr>
          <p:cNvSpPr>
            <a:spLocks noGrp="1"/>
          </p:cNvSpPr>
          <p:nvPr>
            <p:ph type="body" sz="quarter" idx="51" hasCustomPrompt="1"/>
          </p:nvPr>
        </p:nvSpPr>
        <p:spPr>
          <a:xfrm>
            <a:off x="7503491" y="4287159"/>
            <a:ext cx="1670119" cy="222422"/>
          </a:xfrm>
          <a:prstGeom prst="rect">
            <a:avLst/>
          </a:prstGeom>
        </p:spPr>
        <p:txBody>
          <a:bodyPr lIns="0" tIns="0" rIns="0" bIns="0" anchor="ctr" anchorCtr="0"/>
          <a:lstStyle>
            <a:lvl1pPr algn="ctr">
              <a:defRPr sz="1000" b="0" i="1"/>
            </a:lvl1pPr>
          </a:lstStyle>
          <a:p>
            <a:pPr lvl="0"/>
            <a:r>
              <a:rPr lang="en-US" dirty="0"/>
              <a:t>Job Title</a:t>
            </a:r>
          </a:p>
        </p:txBody>
      </p:sp>
      <p:sp>
        <p:nvSpPr>
          <p:cNvPr id="75" name="Text Placeholder 69">
            <a:extLst>
              <a:ext uri="{FF2B5EF4-FFF2-40B4-BE49-F238E27FC236}">
                <a16:creationId xmlns:a16="http://schemas.microsoft.com/office/drawing/2014/main" id="{8FCD884E-668D-0D95-9CA8-E24E06E9BB82}"/>
              </a:ext>
            </a:extLst>
          </p:cNvPr>
          <p:cNvSpPr>
            <a:spLocks noGrp="1"/>
          </p:cNvSpPr>
          <p:nvPr>
            <p:ph type="body" sz="quarter" idx="52" hasCustomPrompt="1"/>
          </p:nvPr>
        </p:nvSpPr>
        <p:spPr>
          <a:xfrm>
            <a:off x="7503491" y="4460153"/>
            <a:ext cx="1670119" cy="226147"/>
          </a:xfrm>
          <a:prstGeom prst="rect">
            <a:avLst/>
          </a:prstGeom>
        </p:spPr>
        <p:txBody>
          <a:bodyPr lIns="0" tIns="0" rIns="0" bIns="0" anchor="ctr" anchorCtr="0"/>
          <a:lstStyle>
            <a:lvl1pPr algn="ctr">
              <a:defRPr sz="1000" b="1">
                <a:solidFill>
                  <a:srgbClr val="6D2CA7"/>
                </a:solidFill>
              </a:defRPr>
            </a:lvl1pPr>
          </a:lstStyle>
          <a:p>
            <a:pPr lvl="0"/>
            <a:r>
              <a:rPr lang="en-US" dirty="0"/>
              <a:t>Company</a:t>
            </a:r>
          </a:p>
        </p:txBody>
      </p:sp>
      <p:sp>
        <p:nvSpPr>
          <p:cNvPr id="76" name="Text Placeholder 69">
            <a:extLst>
              <a:ext uri="{FF2B5EF4-FFF2-40B4-BE49-F238E27FC236}">
                <a16:creationId xmlns:a16="http://schemas.microsoft.com/office/drawing/2014/main" id="{7672646D-BF16-D42F-2CDE-84DA2C671440}"/>
              </a:ext>
            </a:extLst>
          </p:cNvPr>
          <p:cNvSpPr>
            <a:spLocks noGrp="1"/>
          </p:cNvSpPr>
          <p:nvPr>
            <p:ph type="body" sz="quarter" idx="53" hasCustomPrompt="1"/>
          </p:nvPr>
        </p:nvSpPr>
        <p:spPr>
          <a:xfrm>
            <a:off x="9746040" y="4101808"/>
            <a:ext cx="1670119" cy="222422"/>
          </a:xfrm>
          <a:prstGeom prst="rect">
            <a:avLst/>
          </a:prstGeom>
        </p:spPr>
        <p:txBody>
          <a:bodyPr lIns="0" tIns="0" rIns="0" bIns="0" anchor="ctr" anchorCtr="0"/>
          <a:lstStyle>
            <a:lvl1pPr algn="ctr">
              <a:defRPr sz="1200" b="1"/>
            </a:lvl1pPr>
          </a:lstStyle>
          <a:p>
            <a:pPr lvl="0"/>
            <a:r>
              <a:rPr lang="en-US"/>
              <a:t>Name</a:t>
            </a:r>
          </a:p>
        </p:txBody>
      </p:sp>
      <p:sp>
        <p:nvSpPr>
          <p:cNvPr id="77" name="Text Placeholder 69">
            <a:extLst>
              <a:ext uri="{FF2B5EF4-FFF2-40B4-BE49-F238E27FC236}">
                <a16:creationId xmlns:a16="http://schemas.microsoft.com/office/drawing/2014/main" id="{814745EE-8E5B-5EA6-AE16-0BB531FE0CB4}"/>
              </a:ext>
            </a:extLst>
          </p:cNvPr>
          <p:cNvSpPr>
            <a:spLocks noGrp="1"/>
          </p:cNvSpPr>
          <p:nvPr>
            <p:ph type="body" sz="quarter" idx="54" hasCustomPrompt="1"/>
          </p:nvPr>
        </p:nvSpPr>
        <p:spPr>
          <a:xfrm>
            <a:off x="9746040" y="4287159"/>
            <a:ext cx="1670119" cy="222422"/>
          </a:xfrm>
          <a:prstGeom prst="rect">
            <a:avLst/>
          </a:prstGeom>
        </p:spPr>
        <p:txBody>
          <a:bodyPr lIns="0" tIns="0" rIns="0" bIns="0" anchor="ctr" anchorCtr="0"/>
          <a:lstStyle>
            <a:lvl1pPr algn="ctr">
              <a:defRPr sz="1000" b="0" i="1"/>
            </a:lvl1pPr>
          </a:lstStyle>
          <a:p>
            <a:pPr lvl="0"/>
            <a:r>
              <a:rPr lang="en-US"/>
              <a:t>Job Title</a:t>
            </a:r>
          </a:p>
        </p:txBody>
      </p:sp>
      <p:sp>
        <p:nvSpPr>
          <p:cNvPr id="78" name="Text Placeholder 69">
            <a:extLst>
              <a:ext uri="{FF2B5EF4-FFF2-40B4-BE49-F238E27FC236}">
                <a16:creationId xmlns:a16="http://schemas.microsoft.com/office/drawing/2014/main" id="{07CBCC6B-DFA5-86D2-0F93-4FA8998FD716}"/>
              </a:ext>
            </a:extLst>
          </p:cNvPr>
          <p:cNvSpPr>
            <a:spLocks noGrp="1"/>
          </p:cNvSpPr>
          <p:nvPr>
            <p:ph type="body" sz="quarter" idx="55" hasCustomPrompt="1"/>
          </p:nvPr>
        </p:nvSpPr>
        <p:spPr>
          <a:xfrm>
            <a:off x="9746040" y="4460153"/>
            <a:ext cx="1670119" cy="226147"/>
          </a:xfrm>
          <a:prstGeom prst="rect">
            <a:avLst/>
          </a:prstGeom>
        </p:spPr>
        <p:txBody>
          <a:bodyPr lIns="0" tIns="0" rIns="0" bIns="0" anchor="ctr" anchorCtr="0"/>
          <a:lstStyle>
            <a:lvl1pPr algn="ctr">
              <a:defRPr sz="1000" b="1">
                <a:solidFill>
                  <a:srgbClr val="6D2CA7"/>
                </a:solidFill>
              </a:defRPr>
            </a:lvl1pPr>
          </a:lstStyle>
          <a:p>
            <a:pPr lvl="0"/>
            <a:r>
              <a:rPr lang="en-US"/>
              <a:t>Company</a:t>
            </a:r>
          </a:p>
        </p:txBody>
      </p:sp>
      <p:sp>
        <p:nvSpPr>
          <p:cNvPr id="79" name="Text Placeholder 69">
            <a:extLst>
              <a:ext uri="{FF2B5EF4-FFF2-40B4-BE49-F238E27FC236}">
                <a16:creationId xmlns:a16="http://schemas.microsoft.com/office/drawing/2014/main" id="{15249CD5-4BC8-A38C-A11C-4B2EDBC86F74}"/>
              </a:ext>
            </a:extLst>
          </p:cNvPr>
          <p:cNvSpPr>
            <a:spLocks noGrp="1"/>
          </p:cNvSpPr>
          <p:nvPr>
            <p:ph type="body" sz="quarter" idx="56" hasCustomPrompt="1"/>
          </p:nvPr>
        </p:nvSpPr>
        <p:spPr>
          <a:xfrm>
            <a:off x="3018391" y="4101808"/>
            <a:ext cx="1670119" cy="222422"/>
          </a:xfrm>
          <a:prstGeom prst="rect">
            <a:avLst/>
          </a:prstGeom>
        </p:spPr>
        <p:txBody>
          <a:bodyPr lIns="0" tIns="0" rIns="0" bIns="0" anchor="ctr" anchorCtr="0"/>
          <a:lstStyle>
            <a:lvl1pPr algn="ctr">
              <a:defRPr sz="1200" b="1"/>
            </a:lvl1pPr>
          </a:lstStyle>
          <a:p>
            <a:pPr lvl="0"/>
            <a:r>
              <a:rPr lang="en-US"/>
              <a:t>Name</a:t>
            </a:r>
          </a:p>
        </p:txBody>
      </p:sp>
      <p:sp>
        <p:nvSpPr>
          <p:cNvPr id="80" name="Text Placeholder 69">
            <a:extLst>
              <a:ext uri="{FF2B5EF4-FFF2-40B4-BE49-F238E27FC236}">
                <a16:creationId xmlns:a16="http://schemas.microsoft.com/office/drawing/2014/main" id="{9CCFB45A-5911-A22A-DD45-F7AAFD8AA137}"/>
              </a:ext>
            </a:extLst>
          </p:cNvPr>
          <p:cNvSpPr>
            <a:spLocks noGrp="1"/>
          </p:cNvSpPr>
          <p:nvPr>
            <p:ph type="body" sz="quarter" idx="57" hasCustomPrompt="1"/>
          </p:nvPr>
        </p:nvSpPr>
        <p:spPr>
          <a:xfrm>
            <a:off x="3018391" y="4287159"/>
            <a:ext cx="1670119" cy="222422"/>
          </a:xfrm>
          <a:prstGeom prst="rect">
            <a:avLst/>
          </a:prstGeom>
        </p:spPr>
        <p:txBody>
          <a:bodyPr lIns="0" tIns="0" rIns="0" bIns="0" anchor="ctr" anchorCtr="0"/>
          <a:lstStyle>
            <a:lvl1pPr algn="ctr">
              <a:defRPr sz="1000" b="0" i="1"/>
            </a:lvl1pPr>
          </a:lstStyle>
          <a:p>
            <a:pPr lvl="0"/>
            <a:r>
              <a:rPr lang="en-US"/>
              <a:t>Job Title</a:t>
            </a:r>
          </a:p>
        </p:txBody>
      </p:sp>
      <p:sp>
        <p:nvSpPr>
          <p:cNvPr id="81" name="Text Placeholder 69">
            <a:extLst>
              <a:ext uri="{FF2B5EF4-FFF2-40B4-BE49-F238E27FC236}">
                <a16:creationId xmlns:a16="http://schemas.microsoft.com/office/drawing/2014/main" id="{74757608-4229-FEE9-CFB3-8FFACAE41972}"/>
              </a:ext>
            </a:extLst>
          </p:cNvPr>
          <p:cNvSpPr>
            <a:spLocks noGrp="1"/>
          </p:cNvSpPr>
          <p:nvPr>
            <p:ph type="body" sz="quarter" idx="58" hasCustomPrompt="1"/>
          </p:nvPr>
        </p:nvSpPr>
        <p:spPr>
          <a:xfrm>
            <a:off x="3018391" y="4460153"/>
            <a:ext cx="1670119" cy="226147"/>
          </a:xfrm>
          <a:prstGeom prst="rect">
            <a:avLst/>
          </a:prstGeom>
        </p:spPr>
        <p:txBody>
          <a:bodyPr lIns="0" tIns="0" rIns="0" bIns="0" anchor="ctr" anchorCtr="0"/>
          <a:lstStyle>
            <a:lvl1pPr algn="ctr">
              <a:defRPr sz="1000" b="1">
                <a:solidFill>
                  <a:srgbClr val="6D2CA7"/>
                </a:solidFill>
              </a:defRPr>
            </a:lvl1pPr>
          </a:lstStyle>
          <a:p>
            <a:pPr lvl="0"/>
            <a:r>
              <a:rPr lang="en-US"/>
              <a:t>Company</a:t>
            </a:r>
          </a:p>
        </p:txBody>
      </p:sp>
      <p:sp>
        <p:nvSpPr>
          <p:cNvPr id="82" name="Text Placeholder 69">
            <a:extLst>
              <a:ext uri="{FF2B5EF4-FFF2-40B4-BE49-F238E27FC236}">
                <a16:creationId xmlns:a16="http://schemas.microsoft.com/office/drawing/2014/main" id="{08CB86A9-E654-7632-87F8-07A684CA0170}"/>
              </a:ext>
            </a:extLst>
          </p:cNvPr>
          <p:cNvSpPr>
            <a:spLocks noGrp="1"/>
          </p:cNvSpPr>
          <p:nvPr>
            <p:ph type="body" sz="quarter" idx="59" hasCustomPrompt="1"/>
          </p:nvPr>
        </p:nvSpPr>
        <p:spPr>
          <a:xfrm>
            <a:off x="775841" y="4101808"/>
            <a:ext cx="1670119" cy="222422"/>
          </a:xfrm>
          <a:prstGeom prst="rect">
            <a:avLst/>
          </a:prstGeom>
        </p:spPr>
        <p:txBody>
          <a:bodyPr lIns="0" tIns="0" rIns="0" bIns="0" anchor="ctr" anchorCtr="0"/>
          <a:lstStyle>
            <a:lvl1pPr algn="ctr">
              <a:defRPr sz="1200" b="1"/>
            </a:lvl1pPr>
          </a:lstStyle>
          <a:p>
            <a:pPr lvl="0"/>
            <a:r>
              <a:rPr lang="en-US"/>
              <a:t>Name</a:t>
            </a:r>
          </a:p>
        </p:txBody>
      </p:sp>
      <p:sp>
        <p:nvSpPr>
          <p:cNvPr id="83" name="Text Placeholder 69">
            <a:extLst>
              <a:ext uri="{FF2B5EF4-FFF2-40B4-BE49-F238E27FC236}">
                <a16:creationId xmlns:a16="http://schemas.microsoft.com/office/drawing/2014/main" id="{7B8DEFF5-00F9-FC37-9C9C-A90868C42D13}"/>
              </a:ext>
            </a:extLst>
          </p:cNvPr>
          <p:cNvSpPr>
            <a:spLocks noGrp="1"/>
          </p:cNvSpPr>
          <p:nvPr>
            <p:ph type="body" sz="quarter" idx="60" hasCustomPrompt="1"/>
          </p:nvPr>
        </p:nvSpPr>
        <p:spPr>
          <a:xfrm>
            <a:off x="775841" y="4287159"/>
            <a:ext cx="1670119" cy="222422"/>
          </a:xfrm>
          <a:prstGeom prst="rect">
            <a:avLst/>
          </a:prstGeom>
        </p:spPr>
        <p:txBody>
          <a:bodyPr lIns="0" tIns="0" rIns="0" bIns="0" anchor="ctr" anchorCtr="0"/>
          <a:lstStyle>
            <a:lvl1pPr algn="ctr">
              <a:defRPr sz="1000" b="0" i="1"/>
            </a:lvl1pPr>
          </a:lstStyle>
          <a:p>
            <a:pPr lvl="0"/>
            <a:r>
              <a:rPr lang="en-US"/>
              <a:t>Job Title</a:t>
            </a:r>
          </a:p>
        </p:txBody>
      </p:sp>
      <p:sp>
        <p:nvSpPr>
          <p:cNvPr id="84" name="Text Placeholder 69">
            <a:extLst>
              <a:ext uri="{FF2B5EF4-FFF2-40B4-BE49-F238E27FC236}">
                <a16:creationId xmlns:a16="http://schemas.microsoft.com/office/drawing/2014/main" id="{05D88C17-2E93-7199-ABA0-BBCDE12FC152}"/>
              </a:ext>
            </a:extLst>
          </p:cNvPr>
          <p:cNvSpPr>
            <a:spLocks noGrp="1"/>
          </p:cNvSpPr>
          <p:nvPr>
            <p:ph type="body" sz="quarter" idx="61" hasCustomPrompt="1"/>
          </p:nvPr>
        </p:nvSpPr>
        <p:spPr>
          <a:xfrm>
            <a:off x="775841" y="4460153"/>
            <a:ext cx="1670119" cy="226147"/>
          </a:xfrm>
          <a:prstGeom prst="rect">
            <a:avLst/>
          </a:prstGeom>
        </p:spPr>
        <p:txBody>
          <a:bodyPr lIns="0" tIns="0" rIns="0" bIns="0" anchor="ctr" anchorCtr="0"/>
          <a:lstStyle>
            <a:lvl1pPr algn="ctr">
              <a:defRPr sz="1000" b="1">
                <a:solidFill>
                  <a:srgbClr val="6D2CA7"/>
                </a:solidFill>
              </a:defRPr>
            </a:lvl1pPr>
          </a:lstStyle>
          <a:p>
            <a:pPr lvl="0"/>
            <a:r>
              <a:rPr lang="en-US"/>
              <a:t>Company</a:t>
            </a:r>
          </a:p>
        </p:txBody>
      </p:sp>
      <p:pic>
        <p:nvPicPr>
          <p:cNvPr id="3" name="Picture 2">
            <a:extLst>
              <a:ext uri="{FF2B5EF4-FFF2-40B4-BE49-F238E27FC236}">
                <a16:creationId xmlns:a16="http://schemas.microsoft.com/office/drawing/2014/main" id="{F14B917D-3209-B3A8-38BE-10BC44AEE9D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91800" y="6196921"/>
            <a:ext cx="1155700" cy="254000"/>
          </a:xfrm>
          <a:prstGeom prst="rect">
            <a:avLst/>
          </a:prstGeom>
        </p:spPr>
      </p:pic>
    </p:spTree>
    <p:extLst>
      <p:ext uri="{BB962C8B-B14F-4D97-AF65-F5344CB8AC3E}">
        <p14:creationId xmlns:p14="http://schemas.microsoft.com/office/powerpoint/2010/main" val="822300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eams of 1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A1532A-0BBD-F1FE-8B2F-3F21893B91B0}"/>
              </a:ext>
            </a:extLst>
          </p:cNvPr>
          <p:cNvSpPr>
            <a:spLocks noGrp="1"/>
          </p:cNvSpPr>
          <p:nvPr>
            <p:ph type="title" hasCustomPrompt="1"/>
          </p:nvPr>
        </p:nvSpPr>
        <p:spPr>
          <a:xfrm>
            <a:off x="457200" y="461054"/>
            <a:ext cx="7429500" cy="543881"/>
          </a:xfrm>
          <a:prstGeom prst="rect">
            <a:avLst/>
          </a:prstGeom>
        </p:spPr>
        <p:txBody>
          <a:bodyPr lIns="0"/>
          <a:lstStyle>
            <a:lvl1pPr>
              <a:defRPr b="1">
                <a:solidFill>
                  <a:srgbClr val="6D2CA7"/>
                </a:solidFill>
              </a:defRPr>
            </a:lvl1pPr>
          </a:lstStyle>
          <a:p>
            <a:r>
              <a:rPr lang="en-GB"/>
              <a:t>Title</a:t>
            </a:r>
          </a:p>
        </p:txBody>
      </p:sp>
      <p:sp>
        <p:nvSpPr>
          <p:cNvPr id="8" name="Date Placeholder 3">
            <a:extLst>
              <a:ext uri="{FF2B5EF4-FFF2-40B4-BE49-F238E27FC236}">
                <a16:creationId xmlns:a16="http://schemas.microsoft.com/office/drawing/2014/main" id="{C7583CF1-19CD-44AF-7527-2C17CBEA3C90}"/>
              </a:ext>
            </a:extLst>
          </p:cNvPr>
          <p:cNvSpPr>
            <a:spLocks noGrp="1"/>
          </p:cNvSpPr>
          <p:nvPr>
            <p:ph type="dt" sz="half" idx="2"/>
          </p:nvPr>
        </p:nvSpPr>
        <p:spPr>
          <a:xfrm>
            <a:off x="1481137" y="6087665"/>
            <a:ext cx="1631950" cy="309281"/>
          </a:xfrm>
          <a:prstGeom prst="rect">
            <a:avLst/>
          </a:prstGeom>
        </p:spPr>
        <p:txBody>
          <a:bodyPr vert="horz" lIns="0" tIns="0" rIns="0" bIns="0" rtlCol="0" anchor="b" anchorCtr="0"/>
          <a:lstStyle>
            <a:lvl1pPr algn="l">
              <a:lnSpc>
                <a:spcPct val="85000"/>
              </a:lnSpc>
              <a:defRPr sz="1200">
                <a:solidFill>
                  <a:schemeClr val="tx1"/>
                </a:solidFill>
              </a:defRPr>
            </a:lvl1pPr>
          </a:lstStyle>
          <a:p>
            <a:r>
              <a:rPr lang="en-US"/>
              <a:t>Month 2020</a:t>
            </a:r>
            <a:endParaRPr lang="en-GB"/>
          </a:p>
        </p:txBody>
      </p:sp>
      <p:sp>
        <p:nvSpPr>
          <p:cNvPr id="14" name="Slide Number Placeholder 5">
            <a:extLst>
              <a:ext uri="{FF2B5EF4-FFF2-40B4-BE49-F238E27FC236}">
                <a16:creationId xmlns:a16="http://schemas.microsoft.com/office/drawing/2014/main" id="{01E87077-61F5-C251-61CF-1EB68392E755}"/>
              </a:ext>
            </a:extLst>
          </p:cNvPr>
          <p:cNvSpPr>
            <a:spLocks noGrp="1"/>
          </p:cNvSpPr>
          <p:nvPr>
            <p:ph type="sldNum" sz="quarter" idx="4"/>
          </p:nvPr>
        </p:nvSpPr>
        <p:spPr>
          <a:xfrm>
            <a:off x="457200" y="6087665"/>
            <a:ext cx="904875" cy="309281"/>
          </a:xfrm>
          <a:prstGeom prst="rect">
            <a:avLst/>
          </a:prstGeom>
        </p:spPr>
        <p:txBody>
          <a:bodyPr vert="horz" lIns="0" tIns="0" rIns="0" bIns="0" rtlCol="0" anchor="b" anchorCtr="0"/>
          <a:lstStyle>
            <a:lvl1pPr algn="l">
              <a:lnSpc>
                <a:spcPct val="85000"/>
              </a:lnSpc>
              <a:defRPr sz="1200">
                <a:solidFill>
                  <a:schemeClr val="tx1"/>
                </a:solidFill>
              </a:defRPr>
            </a:lvl1pPr>
          </a:lstStyle>
          <a:p>
            <a:r>
              <a:rPr lang="en-GB"/>
              <a:t>Page </a:t>
            </a:r>
            <a:fld id="{A30585B2-4AE5-4E24-B2F9-21CF896AC489}" type="slidenum">
              <a:rPr lang="en-GB" smtClean="0"/>
              <a:pPr/>
              <a:t>‹#›</a:t>
            </a:fld>
            <a:endParaRPr lang="en-GB"/>
          </a:p>
        </p:txBody>
      </p:sp>
      <p:sp>
        <p:nvSpPr>
          <p:cNvPr id="12" name="Picture Placeholder 9">
            <a:extLst>
              <a:ext uri="{FF2B5EF4-FFF2-40B4-BE49-F238E27FC236}">
                <a16:creationId xmlns:a16="http://schemas.microsoft.com/office/drawing/2014/main" id="{D75D8392-10F3-96F2-B9F3-03B62C4C7FD5}"/>
              </a:ext>
            </a:extLst>
          </p:cNvPr>
          <p:cNvSpPr>
            <a:spLocks noGrp="1" noChangeAspect="1"/>
          </p:cNvSpPr>
          <p:nvPr>
            <p:ph type="pic" sz="quarter" idx="34"/>
          </p:nvPr>
        </p:nvSpPr>
        <p:spPr>
          <a:xfrm>
            <a:off x="568067" y="1226698"/>
            <a:ext cx="1460946" cy="1439676"/>
          </a:xfrm>
          <a:prstGeom prst="ellipse">
            <a:avLst/>
          </a:prstGeom>
          <a:blipFill>
            <a:blip r:embed="rId3">
              <a:extLst>
                <a:ext uri="{28A0092B-C50C-407E-A947-70E740481C1C}">
                  <a14:useLocalDpi xmlns:a14="http://schemas.microsoft.com/office/drawing/2010/main" val="0"/>
                </a:ext>
              </a:extLst>
            </a:blip>
            <a:stretch>
              <a:fillRect/>
            </a:stretch>
          </a:blipFill>
          <a:ln w="22225">
            <a:solidFill>
              <a:srgbClr val="EEF2F8"/>
            </a:solidFill>
          </a:ln>
        </p:spPr>
        <p:txBody>
          <a:bodyPr anchor="ctr" anchorCtr="1"/>
          <a:lstStyle>
            <a:lvl1pPr>
              <a:defRPr sz="2000">
                <a:solidFill>
                  <a:schemeClr val="bg1"/>
                </a:solidFill>
              </a:defRPr>
            </a:lvl1pPr>
          </a:lstStyle>
          <a:p>
            <a:endParaRPr lang="en-US"/>
          </a:p>
        </p:txBody>
      </p:sp>
      <p:sp>
        <p:nvSpPr>
          <p:cNvPr id="27" name="Text Placeholder 69">
            <a:extLst>
              <a:ext uri="{FF2B5EF4-FFF2-40B4-BE49-F238E27FC236}">
                <a16:creationId xmlns:a16="http://schemas.microsoft.com/office/drawing/2014/main" id="{93FE1FC8-F55C-F989-2AD8-5FEF8445445E}"/>
              </a:ext>
            </a:extLst>
          </p:cNvPr>
          <p:cNvSpPr>
            <a:spLocks noGrp="1"/>
          </p:cNvSpPr>
          <p:nvPr>
            <p:ph type="body" sz="quarter" idx="59" hasCustomPrompt="1"/>
          </p:nvPr>
        </p:nvSpPr>
        <p:spPr>
          <a:xfrm>
            <a:off x="463481" y="2743396"/>
            <a:ext cx="1670119" cy="222422"/>
          </a:xfrm>
          <a:prstGeom prst="rect">
            <a:avLst/>
          </a:prstGeom>
        </p:spPr>
        <p:txBody>
          <a:bodyPr lIns="0" tIns="0" rIns="0" bIns="0" anchor="ctr" anchorCtr="0"/>
          <a:lstStyle>
            <a:lvl1pPr algn="ctr">
              <a:defRPr sz="1200" b="1"/>
            </a:lvl1pPr>
          </a:lstStyle>
          <a:p>
            <a:pPr lvl="0"/>
            <a:r>
              <a:rPr lang="en-US"/>
              <a:t>Name</a:t>
            </a:r>
          </a:p>
        </p:txBody>
      </p:sp>
      <p:sp>
        <p:nvSpPr>
          <p:cNvPr id="28" name="Text Placeholder 69">
            <a:extLst>
              <a:ext uri="{FF2B5EF4-FFF2-40B4-BE49-F238E27FC236}">
                <a16:creationId xmlns:a16="http://schemas.microsoft.com/office/drawing/2014/main" id="{7F7F778F-0740-FF23-4E77-BFC59F29B6B4}"/>
              </a:ext>
            </a:extLst>
          </p:cNvPr>
          <p:cNvSpPr>
            <a:spLocks noGrp="1"/>
          </p:cNvSpPr>
          <p:nvPr>
            <p:ph type="body" sz="quarter" idx="60" hasCustomPrompt="1"/>
          </p:nvPr>
        </p:nvSpPr>
        <p:spPr>
          <a:xfrm>
            <a:off x="463481" y="2928747"/>
            <a:ext cx="1670119" cy="222422"/>
          </a:xfrm>
          <a:prstGeom prst="rect">
            <a:avLst/>
          </a:prstGeom>
        </p:spPr>
        <p:txBody>
          <a:bodyPr lIns="0" tIns="0" rIns="0" bIns="0" anchor="ctr" anchorCtr="0"/>
          <a:lstStyle>
            <a:lvl1pPr algn="ctr">
              <a:defRPr sz="1000" b="0" i="1"/>
            </a:lvl1pPr>
          </a:lstStyle>
          <a:p>
            <a:pPr lvl="0"/>
            <a:r>
              <a:rPr lang="en-US"/>
              <a:t>Job Title</a:t>
            </a:r>
          </a:p>
        </p:txBody>
      </p:sp>
      <p:sp>
        <p:nvSpPr>
          <p:cNvPr id="29" name="Text Placeholder 69">
            <a:extLst>
              <a:ext uri="{FF2B5EF4-FFF2-40B4-BE49-F238E27FC236}">
                <a16:creationId xmlns:a16="http://schemas.microsoft.com/office/drawing/2014/main" id="{BFFF9CE1-4C24-E540-3903-1DAC1E920A84}"/>
              </a:ext>
            </a:extLst>
          </p:cNvPr>
          <p:cNvSpPr>
            <a:spLocks noGrp="1"/>
          </p:cNvSpPr>
          <p:nvPr>
            <p:ph type="body" sz="quarter" idx="61" hasCustomPrompt="1"/>
          </p:nvPr>
        </p:nvSpPr>
        <p:spPr>
          <a:xfrm>
            <a:off x="463481" y="3101741"/>
            <a:ext cx="1670119" cy="226147"/>
          </a:xfrm>
          <a:prstGeom prst="rect">
            <a:avLst/>
          </a:prstGeom>
        </p:spPr>
        <p:txBody>
          <a:bodyPr lIns="0" tIns="0" rIns="0" bIns="0" anchor="ctr" anchorCtr="0"/>
          <a:lstStyle>
            <a:lvl1pPr algn="ctr">
              <a:defRPr sz="1000" b="1">
                <a:solidFill>
                  <a:srgbClr val="6D2CA7"/>
                </a:solidFill>
              </a:defRPr>
            </a:lvl1pPr>
          </a:lstStyle>
          <a:p>
            <a:pPr lvl="0"/>
            <a:r>
              <a:rPr lang="en-US"/>
              <a:t>Company</a:t>
            </a:r>
          </a:p>
        </p:txBody>
      </p:sp>
      <p:sp>
        <p:nvSpPr>
          <p:cNvPr id="66" name="Picture Placeholder 9">
            <a:extLst>
              <a:ext uri="{FF2B5EF4-FFF2-40B4-BE49-F238E27FC236}">
                <a16:creationId xmlns:a16="http://schemas.microsoft.com/office/drawing/2014/main" id="{C928350B-724F-39B2-860B-EDC852F76A62}"/>
              </a:ext>
            </a:extLst>
          </p:cNvPr>
          <p:cNvSpPr>
            <a:spLocks noGrp="1" noChangeAspect="1"/>
          </p:cNvSpPr>
          <p:nvPr>
            <p:ph type="pic" sz="quarter" idx="66"/>
          </p:nvPr>
        </p:nvSpPr>
        <p:spPr>
          <a:xfrm>
            <a:off x="2484394" y="1226698"/>
            <a:ext cx="1460946" cy="1439676"/>
          </a:xfrm>
          <a:prstGeom prst="ellipse">
            <a:avLst/>
          </a:prstGeom>
          <a:blipFill>
            <a:blip r:embed="rId3">
              <a:extLst>
                <a:ext uri="{28A0092B-C50C-407E-A947-70E740481C1C}">
                  <a14:useLocalDpi xmlns:a14="http://schemas.microsoft.com/office/drawing/2010/main" val="0"/>
                </a:ext>
              </a:extLst>
            </a:blip>
            <a:stretch>
              <a:fillRect/>
            </a:stretch>
          </a:blipFill>
          <a:ln w="22225">
            <a:solidFill>
              <a:srgbClr val="EEF2F8"/>
            </a:solidFill>
          </a:ln>
        </p:spPr>
        <p:txBody>
          <a:bodyPr anchor="ctr" anchorCtr="1"/>
          <a:lstStyle>
            <a:lvl1pPr>
              <a:defRPr sz="2000">
                <a:solidFill>
                  <a:schemeClr val="bg1"/>
                </a:solidFill>
              </a:defRPr>
            </a:lvl1pPr>
          </a:lstStyle>
          <a:p>
            <a:endParaRPr lang="en-US"/>
          </a:p>
        </p:txBody>
      </p:sp>
      <p:sp>
        <p:nvSpPr>
          <p:cNvPr id="70" name="Picture Placeholder 9">
            <a:extLst>
              <a:ext uri="{FF2B5EF4-FFF2-40B4-BE49-F238E27FC236}">
                <a16:creationId xmlns:a16="http://schemas.microsoft.com/office/drawing/2014/main" id="{7D97E6FB-4B7F-1D7E-DA05-DEBB1101AE21}"/>
              </a:ext>
            </a:extLst>
          </p:cNvPr>
          <p:cNvSpPr>
            <a:spLocks noGrp="1" noChangeAspect="1"/>
          </p:cNvSpPr>
          <p:nvPr>
            <p:ph type="pic" sz="quarter" idx="70"/>
          </p:nvPr>
        </p:nvSpPr>
        <p:spPr>
          <a:xfrm>
            <a:off x="4418227" y="1226698"/>
            <a:ext cx="1460946" cy="1439676"/>
          </a:xfrm>
          <a:prstGeom prst="ellipse">
            <a:avLst/>
          </a:prstGeom>
          <a:blipFill>
            <a:blip r:embed="rId3">
              <a:extLst>
                <a:ext uri="{28A0092B-C50C-407E-A947-70E740481C1C}">
                  <a14:useLocalDpi xmlns:a14="http://schemas.microsoft.com/office/drawing/2010/main" val="0"/>
                </a:ext>
              </a:extLst>
            </a:blip>
            <a:stretch>
              <a:fillRect/>
            </a:stretch>
          </a:blipFill>
          <a:ln w="22225">
            <a:solidFill>
              <a:srgbClr val="EEF2F8"/>
            </a:solidFill>
          </a:ln>
        </p:spPr>
        <p:txBody>
          <a:bodyPr anchor="ctr" anchorCtr="1"/>
          <a:lstStyle>
            <a:lvl1pPr>
              <a:defRPr sz="2000">
                <a:solidFill>
                  <a:schemeClr val="bg1"/>
                </a:solidFill>
              </a:defRPr>
            </a:lvl1pPr>
          </a:lstStyle>
          <a:p>
            <a:endParaRPr lang="en-US"/>
          </a:p>
        </p:txBody>
      </p:sp>
      <p:sp>
        <p:nvSpPr>
          <p:cNvPr id="71" name="Picture Placeholder 9">
            <a:extLst>
              <a:ext uri="{FF2B5EF4-FFF2-40B4-BE49-F238E27FC236}">
                <a16:creationId xmlns:a16="http://schemas.microsoft.com/office/drawing/2014/main" id="{5D657D60-F672-D7DF-0310-73F8F0282807}"/>
              </a:ext>
            </a:extLst>
          </p:cNvPr>
          <p:cNvSpPr>
            <a:spLocks noGrp="1" noChangeAspect="1"/>
          </p:cNvSpPr>
          <p:nvPr>
            <p:ph type="pic" sz="quarter" idx="71"/>
          </p:nvPr>
        </p:nvSpPr>
        <p:spPr>
          <a:xfrm>
            <a:off x="6321167" y="1226698"/>
            <a:ext cx="1460946" cy="1439676"/>
          </a:xfrm>
          <a:prstGeom prst="ellipse">
            <a:avLst/>
          </a:prstGeom>
          <a:blipFill>
            <a:blip r:embed="rId3">
              <a:extLst>
                <a:ext uri="{28A0092B-C50C-407E-A947-70E740481C1C}">
                  <a14:useLocalDpi xmlns:a14="http://schemas.microsoft.com/office/drawing/2010/main" val="0"/>
                </a:ext>
              </a:extLst>
            </a:blip>
            <a:stretch>
              <a:fillRect/>
            </a:stretch>
          </a:blipFill>
          <a:ln w="22225">
            <a:solidFill>
              <a:srgbClr val="EEF2F8"/>
            </a:solidFill>
          </a:ln>
        </p:spPr>
        <p:txBody>
          <a:bodyPr anchor="ctr" anchorCtr="1"/>
          <a:lstStyle>
            <a:lvl1pPr>
              <a:defRPr sz="2000">
                <a:solidFill>
                  <a:schemeClr val="bg1"/>
                </a:solidFill>
              </a:defRPr>
            </a:lvl1pPr>
          </a:lstStyle>
          <a:p>
            <a:endParaRPr lang="en-US"/>
          </a:p>
        </p:txBody>
      </p:sp>
      <p:sp>
        <p:nvSpPr>
          <p:cNvPr id="72" name="Picture Placeholder 9">
            <a:extLst>
              <a:ext uri="{FF2B5EF4-FFF2-40B4-BE49-F238E27FC236}">
                <a16:creationId xmlns:a16="http://schemas.microsoft.com/office/drawing/2014/main" id="{FF727B51-2971-5F19-3B97-2DC40F08EC45}"/>
              </a:ext>
            </a:extLst>
          </p:cNvPr>
          <p:cNvSpPr>
            <a:spLocks noGrp="1" noChangeAspect="1"/>
          </p:cNvSpPr>
          <p:nvPr>
            <p:ph type="pic" sz="quarter" idx="72"/>
          </p:nvPr>
        </p:nvSpPr>
        <p:spPr>
          <a:xfrm>
            <a:off x="8262452" y="1226698"/>
            <a:ext cx="1460946" cy="1439676"/>
          </a:xfrm>
          <a:prstGeom prst="ellipse">
            <a:avLst/>
          </a:prstGeom>
          <a:blipFill>
            <a:blip r:embed="rId3">
              <a:extLst>
                <a:ext uri="{28A0092B-C50C-407E-A947-70E740481C1C}">
                  <a14:useLocalDpi xmlns:a14="http://schemas.microsoft.com/office/drawing/2010/main" val="0"/>
                </a:ext>
              </a:extLst>
            </a:blip>
            <a:stretch>
              <a:fillRect/>
            </a:stretch>
          </a:blipFill>
          <a:ln w="22225">
            <a:solidFill>
              <a:srgbClr val="EEF2F8"/>
            </a:solidFill>
          </a:ln>
        </p:spPr>
        <p:txBody>
          <a:bodyPr anchor="ctr" anchorCtr="1"/>
          <a:lstStyle>
            <a:lvl1pPr>
              <a:defRPr sz="2000">
                <a:solidFill>
                  <a:schemeClr val="bg1"/>
                </a:solidFill>
              </a:defRPr>
            </a:lvl1pPr>
          </a:lstStyle>
          <a:p>
            <a:endParaRPr lang="en-US"/>
          </a:p>
        </p:txBody>
      </p:sp>
      <p:sp>
        <p:nvSpPr>
          <p:cNvPr id="74" name="Picture Placeholder 9">
            <a:extLst>
              <a:ext uri="{FF2B5EF4-FFF2-40B4-BE49-F238E27FC236}">
                <a16:creationId xmlns:a16="http://schemas.microsoft.com/office/drawing/2014/main" id="{5C64A47A-AD34-8CA0-7832-F6CC7D392575}"/>
              </a:ext>
            </a:extLst>
          </p:cNvPr>
          <p:cNvSpPr>
            <a:spLocks noGrp="1" noChangeAspect="1"/>
          </p:cNvSpPr>
          <p:nvPr>
            <p:ph type="pic" sz="quarter" idx="73"/>
          </p:nvPr>
        </p:nvSpPr>
        <p:spPr>
          <a:xfrm>
            <a:off x="10180152" y="1226698"/>
            <a:ext cx="1460946" cy="1439676"/>
          </a:xfrm>
          <a:prstGeom prst="ellipse">
            <a:avLst/>
          </a:prstGeom>
          <a:blipFill>
            <a:blip r:embed="rId3">
              <a:extLst>
                <a:ext uri="{28A0092B-C50C-407E-A947-70E740481C1C}">
                  <a14:useLocalDpi xmlns:a14="http://schemas.microsoft.com/office/drawing/2010/main" val="0"/>
                </a:ext>
              </a:extLst>
            </a:blip>
            <a:stretch>
              <a:fillRect/>
            </a:stretch>
          </a:blipFill>
          <a:ln w="22225">
            <a:solidFill>
              <a:srgbClr val="EEF2F8"/>
            </a:solidFill>
          </a:ln>
        </p:spPr>
        <p:txBody>
          <a:bodyPr anchor="ctr" anchorCtr="1"/>
          <a:lstStyle>
            <a:lvl1pPr>
              <a:defRPr sz="2000">
                <a:solidFill>
                  <a:schemeClr val="bg1"/>
                </a:solidFill>
              </a:defRPr>
            </a:lvl1pPr>
          </a:lstStyle>
          <a:p>
            <a:endParaRPr lang="en-US"/>
          </a:p>
        </p:txBody>
      </p:sp>
      <p:sp>
        <p:nvSpPr>
          <p:cNvPr id="75" name="Text Placeholder 69">
            <a:extLst>
              <a:ext uri="{FF2B5EF4-FFF2-40B4-BE49-F238E27FC236}">
                <a16:creationId xmlns:a16="http://schemas.microsoft.com/office/drawing/2014/main" id="{F1951BD1-C9F8-4069-FEA4-22E14136F6D9}"/>
              </a:ext>
            </a:extLst>
          </p:cNvPr>
          <p:cNvSpPr>
            <a:spLocks noGrp="1"/>
          </p:cNvSpPr>
          <p:nvPr>
            <p:ph type="body" sz="quarter" idx="74" hasCustomPrompt="1"/>
          </p:nvPr>
        </p:nvSpPr>
        <p:spPr>
          <a:xfrm>
            <a:off x="10075566" y="2743396"/>
            <a:ext cx="1670119" cy="222422"/>
          </a:xfrm>
          <a:prstGeom prst="rect">
            <a:avLst/>
          </a:prstGeom>
        </p:spPr>
        <p:txBody>
          <a:bodyPr lIns="0" tIns="0" rIns="0" bIns="0" anchor="ctr" anchorCtr="0"/>
          <a:lstStyle>
            <a:lvl1pPr algn="ctr">
              <a:defRPr sz="1200" b="1"/>
            </a:lvl1pPr>
          </a:lstStyle>
          <a:p>
            <a:pPr lvl="0"/>
            <a:r>
              <a:rPr lang="en-US"/>
              <a:t>Name</a:t>
            </a:r>
          </a:p>
        </p:txBody>
      </p:sp>
      <p:sp>
        <p:nvSpPr>
          <p:cNvPr id="76" name="Text Placeholder 69">
            <a:extLst>
              <a:ext uri="{FF2B5EF4-FFF2-40B4-BE49-F238E27FC236}">
                <a16:creationId xmlns:a16="http://schemas.microsoft.com/office/drawing/2014/main" id="{A337D606-59C6-DD6F-FA83-1918BF65C237}"/>
              </a:ext>
            </a:extLst>
          </p:cNvPr>
          <p:cNvSpPr>
            <a:spLocks noGrp="1"/>
          </p:cNvSpPr>
          <p:nvPr>
            <p:ph type="body" sz="quarter" idx="75" hasCustomPrompt="1"/>
          </p:nvPr>
        </p:nvSpPr>
        <p:spPr>
          <a:xfrm>
            <a:off x="10075566" y="2928747"/>
            <a:ext cx="1670119" cy="222422"/>
          </a:xfrm>
          <a:prstGeom prst="rect">
            <a:avLst/>
          </a:prstGeom>
        </p:spPr>
        <p:txBody>
          <a:bodyPr lIns="0" tIns="0" rIns="0" bIns="0" anchor="ctr" anchorCtr="0"/>
          <a:lstStyle>
            <a:lvl1pPr algn="ctr">
              <a:defRPr sz="1000" b="0" i="1"/>
            </a:lvl1pPr>
          </a:lstStyle>
          <a:p>
            <a:pPr lvl="0"/>
            <a:r>
              <a:rPr lang="en-US"/>
              <a:t>Job Title</a:t>
            </a:r>
          </a:p>
        </p:txBody>
      </p:sp>
      <p:sp>
        <p:nvSpPr>
          <p:cNvPr id="77" name="Text Placeholder 69">
            <a:extLst>
              <a:ext uri="{FF2B5EF4-FFF2-40B4-BE49-F238E27FC236}">
                <a16:creationId xmlns:a16="http://schemas.microsoft.com/office/drawing/2014/main" id="{63985CBE-E00E-68B3-CEEC-F4792C44E4E7}"/>
              </a:ext>
            </a:extLst>
          </p:cNvPr>
          <p:cNvSpPr>
            <a:spLocks noGrp="1"/>
          </p:cNvSpPr>
          <p:nvPr>
            <p:ph type="body" sz="quarter" idx="76" hasCustomPrompt="1"/>
          </p:nvPr>
        </p:nvSpPr>
        <p:spPr>
          <a:xfrm>
            <a:off x="10075566" y="3101741"/>
            <a:ext cx="1670119" cy="226147"/>
          </a:xfrm>
          <a:prstGeom prst="rect">
            <a:avLst/>
          </a:prstGeom>
        </p:spPr>
        <p:txBody>
          <a:bodyPr lIns="0" tIns="0" rIns="0" bIns="0" anchor="ctr" anchorCtr="0"/>
          <a:lstStyle>
            <a:lvl1pPr algn="ctr">
              <a:defRPr sz="1000" b="1">
                <a:solidFill>
                  <a:srgbClr val="6D2CA7"/>
                </a:solidFill>
              </a:defRPr>
            </a:lvl1pPr>
          </a:lstStyle>
          <a:p>
            <a:pPr lvl="0"/>
            <a:r>
              <a:rPr lang="en-US"/>
              <a:t>Company</a:t>
            </a:r>
          </a:p>
        </p:txBody>
      </p:sp>
      <p:sp>
        <p:nvSpPr>
          <p:cNvPr id="78" name="Text Placeholder 69">
            <a:extLst>
              <a:ext uri="{FF2B5EF4-FFF2-40B4-BE49-F238E27FC236}">
                <a16:creationId xmlns:a16="http://schemas.microsoft.com/office/drawing/2014/main" id="{B32B330F-C690-8F40-62D2-8CA22B3BAD94}"/>
              </a:ext>
            </a:extLst>
          </p:cNvPr>
          <p:cNvSpPr>
            <a:spLocks noGrp="1"/>
          </p:cNvSpPr>
          <p:nvPr>
            <p:ph type="body" sz="quarter" idx="77" hasCustomPrompt="1"/>
          </p:nvPr>
        </p:nvSpPr>
        <p:spPr>
          <a:xfrm>
            <a:off x="8157866" y="2743396"/>
            <a:ext cx="1670119" cy="222422"/>
          </a:xfrm>
          <a:prstGeom prst="rect">
            <a:avLst/>
          </a:prstGeom>
        </p:spPr>
        <p:txBody>
          <a:bodyPr lIns="0" tIns="0" rIns="0" bIns="0" anchor="ctr" anchorCtr="0"/>
          <a:lstStyle>
            <a:lvl1pPr algn="ctr">
              <a:defRPr sz="1200" b="1"/>
            </a:lvl1pPr>
          </a:lstStyle>
          <a:p>
            <a:pPr lvl="0"/>
            <a:r>
              <a:rPr lang="en-US"/>
              <a:t>Name</a:t>
            </a:r>
          </a:p>
        </p:txBody>
      </p:sp>
      <p:sp>
        <p:nvSpPr>
          <p:cNvPr id="79" name="Text Placeholder 69">
            <a:extLst>
              <a:ext uri="{FF2B5EF4-FFF2-40B4-BE49-F238E27FC236}">
                <a16:creationId xmlns:a16="http://schemas.microsoft.com/office/drawing/2014/main" id="{32DA3177-CFA7-D512-9B72-E88C14C37675}"/>
              </a:ext>
            </a:extLst>
          </p:cNvPr>
          <p:cNvSpPr>
            <a:spLocks noGrp="1"/>
          </p:cNvSpPr>
          <p:nvPr>
            <p:ph type="body" sz="quarter" idx="78" hasCustomPrompt="1"/>
          </p:nvPr>
        </p:nvSpPr>
        <p:spPr>
          <a:xfrm>
            <a:off x="8157866" y="2928747"/>
            <a:ext cx="1670119" cy="222422"/>
          </a:xfrm>
          <a:prstGeom prst="rect">
            <a:avLst/>
          </a:prstGeom>
        </p:spPr>
        <p:txBody>
          <a:bodyPr lIns="0" tIns="0" rIns="0" bIns="0" anchor="ctr" anchorCtr="0"/>
          <a:lstStyle>
            <a:lvl1pPr algn="ctr">
              <a:defRPr sz="1000" b="0" i="1"/>
            </a:lvl1pPr>
          </a:lstStyle>
          <a:p>
            <a:pPr lvl="0"/>
            <a:r>
              <a:rPr lang="en-US"/>
              <a:t>Job Title</a:t>
            </a:r>
          </a:p>
        </p:txBody>
      </p:sp>
      <p:sp>
        <p:nvSpPr>
          <p:cNvPr id="80" name="Text Placeholder 69">
            <a:extLst>
              <a:ext uri="{FF2B5EF4-FFF2-40B4-BE49-F238E27FC236}">
                <a16:creationId xmlns:a16="http://schemas.microsoft.com/office/drawing/2014/main" id="{AFA3D600-9429-F8A1-19D1-AC6A1188CF9E}"/>
              </a:ext>
            </a:extLst>
          </p:cNvPr>
          <p:cNvSpPr>
            <a:spLocks noGrp="1"/>
          </p:cNvSpPr>
          <p:nvPr>
            <p:ph type="body" sz="quarter" idx="79" hasCustomPrompt="1"/>
          </p:nvPr>
        </p:nvSpPr>
        <p:spPr>
          <a:xfrm>
            <a:off x="8157866" y="3101741"/>
            <a:ext cx="1670119" cy="226147"/>
          </a:xfrm>
          <a:prstGeom prst="rect">
            <a:avLst/>
          </a:prstGeom>
        </p:spPr>
        <p:txBody>
          <a:bodyPr lIns="0" tIns="0" rIns="0" bIns="0" anchor="ctr" anchorCtr="0"/>
          <a:lstStyle>
            <a:lvl1pPr algn="ctr">
              <a:defRPr sz="1000" b="1">
                <a:solidFill>
                  <a:srgbClr val="6D2CA7"/>
                </a:solidFill>
              </a:defRPr>
            </a:lvl1pPr>
          </a:lstStyle>
          <a:p>
            <a:pPr lvl="0"/>
            <a:r>
              <a:rPr lang="en-US"/>
              <a:t>Company</a:t>
            </a:r>
          </a:p>
        </p:txBody>
      </p:sp>
      <p:sp>
        <p:nvSpPr>
          <p:cNvPr id="81" name="Text Placeholder 69">
            <a:extLst>
              <a:ext uri="{FF2B5EF4-FFF2-40B4-BE49-F238E27FC236}">
                <a16:creationId xmlns:a16="http://schemas.microsoft.com/office/drawing/2014/main" id="{EA380F89-7D17-7D5F-8A3B-B26416E6A382}"/>
              </a:ext>
            </a:extLst>
          </p:cNvPr>
          <p:cNvSpPr>
            <a:spLocks noGrp="1"/>
          </p:cNvSpPr>
          <p:nvPr>
            <p:ph type="body" sz="quarter" idx="80" hasCustomPrompt="1"/>
          </p:nvPr>
        </p:nvSpPr>
        <p:spPr>
          <a:xfrm>
            <a:off x="6216581" y="2743396"/>
            <a:ext cx="1670119" cy="222422"/>
          </a:xfrm>
          <a:prstGeom prst="rect">
            <a:avLst/>
          </a:prstGeom>
        </p:spPr>
        <p:txBody>
          <a:bodyPr lIns="0" tIns="0" rIns="0" bIns="0" anchor="ctr" anchorCtr="0"/>
          <a:lstStyle>
            <a:lvl1pPr algn="ctr">
              <a:defRPr sz="1200" b="1"/>
            </a:lvl1pPr>
          </a:lstStyle>
          <a:p>
            <a:pPr lvl="0"/>
            <a:r>
              <a:rPr lang="en-US"/>
              <a:t>Name</a:t>
            </a:r>
          </a:p>
        </p:txBody>
      </p:sp>
      <p:sp>
        <p:nvSpPr>
          <p:cNvPr id="82" name="Text Placeholder 69">
            <a:extLst>
              <a:ext uri="{FF2B5EF4-FFF2-40B4-BE49-F238E27FC236}">
                <a16:creationId xmlns:a16="http://schemas.microsoft.com/office/drawing/2014/main" id="{555DCE63-5E72-FFE9-69CF-32BB71D2EED0}"/>
              </a:ext>
            </a:extLst>
          </p:cNvPr>
          <p:cNvSpPr>
            <a:spLocks noGrp="1"/>
          </p:cNvSpPr>
          <p:nvPr>
            <p:ph type="body" sz="quarter" idx="81" hasCustomPrompt="1"/>
          </p:nvPr>
        </p:nvSpPr>
        <p:spPr>
          <a:xfrm>
            <a:off x="6216581" y="2928747"/>
            <a:ext cx="1670119" cy="222422"/>
          </a:xfrm>
          <a:prstGeom prst="rect">
            <a:avLst/>
          </a:prstGeom>
        </p:spPr>
        <p:txBody>
          <a:bodyPr lIns="0" tIns="0" rIns="0" bIns="0" anchor="ctr" anchorCtr="0"/>
          <a:lstStyle>
            <a:lvl1pPr algn="ctr">
              <a:defRPr sz="1000" b="0" i="1"/>
            </a:lvl1pPr>
          </a:lstStyle>
          <a:p>
            <a:pPr lvl="0"/>
            <a:r>
              <a:rPr lang="en-US"/>
              <a:t>Job Title</a:t>
            </a:r>
          </a:p>
        </p:txBody>
      </p:sp>
      <p:sp>
        <p:nvSpPr>
          <p:cNvPr id="83" name="Text Placeholder 69">
            <a:extLst>
              <a:ext uri="{FF2B5EF4-FFF2-40B4-BE49-F238E27FC236}">
                <a16:creationId xmlns:a16="http://schemas.microsoft.com/office/drawing/2014/main" id="{0AAC23AA-00A4-C6F1-3729-76CDDA502E44}"/>
              </a:ext>
            </a:extLst>
          </p:cNvPr>
          <p:cNvSpPr>
            <a:spLocks noGrp="1"/>
          </p:cNvSpPr>
          <p:nvPr>
            <p:ph type="body" sz="quarter" idx="82" hasCustomPrompt="1"/>
          </p:nvPr>
        </p:nvSpPr>
        <p:spPr>
          <a:xfrm>
            <a:off x="6216581" y="3101741"/>
            <a:ext cx="1670119" cy="226147"/>
          </a:xfrm>
          <a:prstGeom prst="rect">
            <a:avLst/>
          </a:prstGeom>
        </p:spPr>
        <p:txBody>
          <a:bodyPr lIns="0" tIns="0" rIns="0" bIns="0" anchor="ctr" anchorCtr="0"/>
          <a:lstStyle>
            <a:lvl1pPr algn="ctr">
              <a:defRPr sz="1000" b="1">
                <a:solidFill>
                  <a:srgbClr val="6D2CA7"/>
                </a:solidFill>
              </a:defRPr>
            </a:lvl1pPr>
          </a:lstStyle>
          <a:p>
            <a:pPr lvl="0"/>
            <a:r>
              <a:rPr lang="en-US"/>
              <a:t>Company</a:t>
            </a:r>
          </a:p>
        </p:txBody>
      </p:sp>
      <p:sp>
        <p:nvSpPr>
          <p:cNvPr id="84" name="Text Placeholder 69">
            <a:extLst>
              <a:ext uri="{FF2B5EF4-FFF2-40B4-BE49-F238E27FC236}">
                <a16:creationId xmlns:a16="http://schemas.microsoft.com/office/drawing/2014/main" id="{3ABA8DD4-7ED7-D1D4-566D-9FDE039AC985}"/>
              </a:ext>
            </a:extLst>
          </p:cNvPr>
          <p:cNvSpPr>
            <a:spLocks noGrp="1"/>
          </p:cNvSpPr>
          <p:nvPr>
            <p:ph type="body" sz="quarter" idx="83" hasCustomPrompt="1"/>
          </p:nvPr>
        </p:nvSpPr>
        <p:spPr>
          <a:xfrm>
            <a:off x="4313641" y="2743396"/>
            <a:ext cx="1670119" cy="222422"/>
          </a:xfrm>
          <a:prstGeom prst="rect">
            <a:avLst/>
          </a:prstGeom>
        </p:spPr>
        <p:txBody>
          <a:bodyPr lIns="0" tIns="0" rIns="0" bIns="0" anchor="ctr" anchorCtr="0"/>
          <a:lstStyle>
            <a:lvl1pPr algn="ctr">
              <a:defRPr sz="1200" b="1"/>
            </a:lvl1pPr>
          </a:lstStyle>
          <a:p>
            <a:pPr lvl="0"/>
            <a:r>
              <a:rPr lang="en-US"/>
              <a:t>Name</a:t>
            </a:r>
          </a:p>
        </p:txBody>
      </p:sp>
      <p:sp>
        <p:nvSpPr>
          <p:cNvPr id="85" name="Text Placeholder 69">
            <a:extLst>
              <a:ext uri="{FF2B5EF4-FFF2-40B4-BE49-F238E27FC236}">
                <a16:creationId xmlns:a16="http://schemas.microsoft.com/office/drawing/2014/main" id="{08E9AFCF-9CED-BB64-2274-6F82EB04C962}"/>
              </a:ext>
            </a:extLst>
          </p:cNvPr>
          <p:cNvSpPr>
            <a:spLocks noGrp="1"/>
          </p:cNvSpPr>
          <p:nvPr>
            <p:ph type="body" sz="quarter" idx="84" hasCustomPrompt="1"/>
          </p:nvPr>
        </p:nvSpPr>
        <p:spPr>
          <a:xfrm>
            <a:off x="4313641" y="2928747"/>
            <a:ext cx="1670119" cy="222422"/>
          </a:xfrm>
          <a:prstGeom prst="rect">
            <a:avLst/>
          </a:prstGeom>
        </p:spPr>
        <p:txBody>
          <a:bodyPr lIns="0" tIns="0" rIns="0" bIns="0" anchor="ctr" anchorCtr="0"/>
          <a:lstStyle>
            <a:lvl1pPr algn="ctr">
              <a:defRPr sz="1000" b="0" i="1"/>
            </a:lvl1pPr>
          </a:lstStyle>
          <a:p>
            <a:pPr lvl="0"/>
            <a:r>
              <a:rPr lang="en-US"/>
              <a:t>Job Title</a:t>
            </a:r>
          </a:p>
        </p:txBody>
      </p:sp>
      <p:sp>
        <p:nvSpPr>
          <p:cNvPr id="86" name="Text Placeholder 69">
            <a:extLst>
              <a:ext uri="{FF2B5EF4-FFF2-40B4-BE49-F238E27FC236}">
                <a16:creationId xmlns:a16="http://schemas.microsoft.com/office/drawing/2014/main" id="{12F1E3DA-A695-D2DC-33A0-77BDAD9509DF}"/>
              </a:ext>
            </a:extLst>
          </p:cNvPr>
          <p:cNvSpPr>
            <a:spLocks noGrp="1"/>
          </p:cNvSpPr>
          <p:nvPr>
            <p:ph type="body" sz="quarter" idx="85" hasCustomPrompt="1"/>
          </p:nvPr>
        </p:nvSpPr>
        <p:spPr>
          <a:xfrm>
            <a:off x="4313641" y="3101741"/>
            <a:ext cx="1670119" cy="226147"/>
          </a:xfrm>
          <a:prstGeom prst="rect">
            <a:avLst/>
          </a:prstGeom>
        </p:spPr>
        <p:txBody>
          <a:bodyPr lIns="0" tIns="0" rIns="0" bIns="0" anchor="ctr" anchorCtr="0"/>
          <a:lstStyle>
            <a:lvl1pPr algn="ctr">
              <a:defRPr sz="1000" b="1">
                <a:solidFill>
                  <a:srgbClr val="6D2CA7"/>
                </a:solidFill>
              </a:defRPr>
            </a:lvl1pPr>
          </a:lstStyle>
          <a:p>
            <a:pPr lvl="0"/>
            <a:r>
              <a:rPr lang="en-US"/>
              <a:t>Company</a:t>
            </a:r>
          </a:p>
        </p:txBody>
      </p:sp>
      <p:sp>
        <p:nvSpPr>
          <p:cNvPr id="87" name="Text Placeholder 69">
            <a:extLst>
              <a:ext uri="{FF2B5EF4-FFF2-40B4-BE49-F238E27FC236}">
                <a16:creationId xmlns:a16="http://schemas.microsoft.com/office/drawing/2014/main" id="{96483352-8DA9-D39B-A5CE-962C0FCA18E0}"/>
              </a:ext>
            </a:extLst>
          </p:cNvPr>
          <p:cNvSpPr>
            <a:spLocks noGrp="1"/>
          </p:cNvSpPr>
          <p:nvPr>
            <p:ph type="body" sz="quarter" idx="86" hasCustomPrompt="1"/>
          </p:nvPr>
        </p:nvSpPr>
        <p:spPr>
          <a:xfrm>
            <a:off x="2379808" y="2743396"/>
            <a:ext cx="1670119" cy="222422"/>
          </a:xfrm>
          <a:prstGeom prst="rect">
            <a:avLst/>
          </a:prstGeom>
        </p:spPr>
        <p:txBody>
          <a:bodyPr lIns="0" tIns="0" rIns="0" bIns="0" anchor="ctr" anchorCtr="0"/>
          <a:lstStyle>
            <a:lvl1pPr algn="ctr">
              <a:defRPr sz="1200" b="1"/>
            </a:lvl1pPr>
          </a:lstStyle>
          <a:p>
            <a:pPr lvl="0"/>
            <a:r>
              <a:rPr lang="en-US"/>
              <a:t>Name</a:t>
            </a:r>
          </a:p>
        </p:txBody>
      </p:sp>
      <p:sp>
        <p:nvSpPr>
          <p:cNvPr id="88" name="Text Placeholder 69">
            <a:extLst>
              <a:ext uri="{FF2B5EF4-FFF2-40B4-BE49-F238E27FC236}">
                <a16:creationId xmlns:a16="http://schemas.microsoft.com/office/drawing/2014/main" id="{24BA5F1A-3C2E-B9CE-02E7-F6C16026AFD7}"/>
              </a:ext>
            </a:extLst>
          </p:cNvPr>
          <p:cNvSpPr>
            <a:spLocks noGrp="1"/>
          </p:cNvSpPr>
          <p:nvPr>
            <p:ph type="body" sz="quarter" idx="87" hasCustomPrompt="1"/>
          </p:nvPr>
        </p:nvSpPr>
        <p:spPr>
          <a:xfrm>
            <a:off x="2379808" y="2928747"/>
            <a:ext cx="1670119" cy="222422"/>
          </a:xfrm>
          <a:prstGeom prst="rect">
            <a:avLst/>
          </a:prstGeom>
        </p:spPr>
        <p:txBody>
          <a:bodyPr lIns="0" tIns="0" rIns="0" bIns="0" anchor="ctr" anchorCtr="0"/>
          <a:lstStyle>
            <a:lvl1pPr algn="ctr">
              <a:defRPr sz="1000" b="0" i="1"/>
            </a:lvl1pPr>
          </a:lstStyle>
          <a:p>
            <a:pPr lvl="0"/>
            <a:r>
              <a:rPr lang="en-US"/>
              <a:t>Job Title</a:t>
            </a:r>
          </a:p>
        </p:txBody>
      </p:sp>
      <p:sp>
        <p:nvSpPr>
          <p:cNvPr id="89" name="Text Placeholder 69">
            <a:extLst>
              <a:ext uri="{FF2B5EF4-FFF2-40B4-BE49-F238E27FC236}">
                <a16:creationId xmlns:a16="http://schemas.microsoft.com/office/drawing/2014/main" id="{9627ED5C-473A-2504-A9E7-A88A2F6E62A3}"/>
              </a:ext>
            </a:extLst>
          </p:cNvPr>
          <p:cNvSpPr>
            <a:spLocks noGrp="1"/>
          </p:cNvSpPr>
          <p:nvPr>
            <p:ph type="body" sz="quarter" idx="88" hasCustomPrompt="1"/>
          </p:nvPr>
        </p:nvSpPr>
        <p:spPr>
          <a:xfrm>
            <a:off x="2379808" y="3101741"/>
            <a:ext cx="1670119" cy="226147"/>
          </a:xfrm>
          <a:prstGeom prst="rect">
            <a:avLst/>
          </a:prstGeom>
        </p:spPr>
        <p:txBody>
          <a:bodyPr lIns="0" tIns="0" rIns="0" bIns="0" anchor="ctr" anchorCtr="0"/>
          <a:lstStyle>
            <a:lvl1pPr algn="ctr">
              <a:defRPr sz="1000" b="1">
                <a:solidFill>
                  <a:srgbClr val="6D2CA7"/>
                </a:solidFill>
              </a:defRPr>
            </a:lvl1pPr>
          </a:lstStyle>
          <a:p>
            <a:pPr lvl="0"/>
            <a:r>
              <a:rPr lang="en-US"/>
              <a:t>Company</a:t>
            </a:r>
          </a:p>
        </p:txBody>
      </p:sp>
      <p:sp>
        <p:nvSpPr>
          <p:cNvPr id="90" name="Picture Placeholder 9">
            <a:extLst>
              <a:ext uri="{FF2B5EF4-FFF2-40B4-BE49-F238E27FC236}">
                <a16:creationId xmlns:a16="http://schemas.microsoft.com/office/drawing/2014/main" id="{984D7A4C-6218-037C-6D7F-A3B2569CE6F6}"/>
              </a:ext>
            </a:extLst>
          </p:cNvPr>
          <p:cNvSpPr>
            <a:spLocks noGrp="1" noChangeAspect="1"/>
          </p:cNvSpPr>
          <p:nvPr>
            <p:ph type="pic" sz="quarter" idx="89"/>
          </p:nvPr>
        </p:nvSpPr>
        <p:spPr>
          <a:xfrm>
            <a:off x="568067" y="3649570"/>
            <a:ext cx="1460946" cy="1439676"/>
          </a:xfrm>
          <a:prstGeom prst="ellipse">
            <a:avLst/>
          </a:prstGeom>
          <a:blipFill>
            <a:blip r:embed="rId3">
              <a:extLst>
                <a:ext uri="{28A0092B-C50C-407E-A947-70E740481C1C}">
                  <a14:useLocalDpi xmlns:a14="http://schemas.microsoft.com/office/drawing/2010/main" val="0"/>
                </a:ext>
              </a:extLst>
            </a:blip>
            <a:stretch>
              <a:fillRect/>
            </a:stretch>
          </a:blipFill>
          <a:ln w="22225">
            <a:solidFill>
              <a:srgbClr val="EEF2F8"/>
            </a:solidFill>
          </a:ln>
        </p:spPr>
        <p:txBody>
          <a:bodyPr anchor="ctr" anchorCtr="1"/>
          <a:lstStyle>
            <a:lvl1pPr>
              <a:defRPr sz="2000">
                <a:solidFill>
                  <a:schemeClr val="bg1"/>
                </a:solidFill>
              </a:defRPr>
            </a:lvl1pPr>
          </a:lstStyle>
          <a:p>
            <a:endParaRPr lang="en-US"/>
          </a:p>
        </p:txBody>
      </p:sp>
      <p:sp>
        <p:nvSpPr>
          <p:cNvPr id="91" name="Text Placeholder 69">
            <a:extLst>
              <a:ext uri="{FF2B5EF4-FFF2-40B4-BE49-F238E27FC236}">
                <a16:creationId xmlns:a16="http://schemas.microsoft.com/office/drawing/2014/main" id="{076EC36B-AD46-8D1C-C320-7078BB98714F}"/>
              </a:ext>
            </a:extLst>
          </p:cNvPr>
          <p:cNvSpPr>
            <a:spLocks noGrp="1"/>
          </p:cNvSpPr>
          <p:nvPr>
            <p:ph type="body" sz="quarter" idx="90" hasCustomPrompt="1"/>
          </p:nvPr>
        </p:nvSpPr>
        <p:spPr>
          <a:xfrm>
            <a:off x="463481" y="5166268"/>
            <a:ext cx="1670119" cy="222422"/>
          </a:xfrm>
          <a:prstGeom prst="rect">
            <a:avLst/>
          </a:prstGeom>
        </p:spPr>
        <p:txBody>
          <a:bodyPr lIns="0" tIns="0" rIns="0" bIns="0" anchor="ctr" anchorCtr="0"/>
          <a:lstStyle>
            <a:lvl1pPr algn="ctr">
              <a:defRPr sz="1200" b="1"/>
            </a:lvl1pPr>
          </a:lstStyle>
          <a:p>
            <a:pPr lvl="0"/>
            <a:r>
              <a:rPr lang="en-US"/>
              <a:t>Name</a:t>
            </a:r>
          </a:p>
        </p:txBody>
      </p:sp>
      <p:sp>
        <p:nvSpPr>
          <p:cNvPr id="92" name="Text Placeholder 69">
            <a:extLst>
              <a:ext uri="{FF2B5EF4-FFF2-40B4-BE49-F238E27FC236}">
                <a16:creationId xmlns:a16="http://schemas.microsoft.com/office/drawing/2014/main" id="{77CA0847-4A68-207D-0FEC-5D53B1D25E01}"/>
              </a:ext>
            </a:extLst>
          </p:cNvPr>
          <p:cNvSpPr>
            <a:spLocks noGrp="1"/>
          </p:cNvSpPr>
          <p:nvPr>
            <p:ph type="body" sz="quarter" idx="91" hasCustomPrompt="1"/>
          </p:nvPr>
        </p:nvSpPr>
        <p:spPr>
          <a:xfrm>
            <a:off x="463481" y="5351619"/>
            <a:ext cx="1670119" cy="222422"/>
          </a:xfrm>
          <a:prstGeom prst="rect">
            <a:avLst/>
          </a:prstGeom>
        </p:spPr>
        <p:txBody>
          <a:bodyPr lIns="0" tIns="0" rIns="0" bIns="0" anchor="ctr" anchorCtr="0"/>
          <a:lstStyle>
            <a:lvl1pPr algn="ctr">
              <a:defRPr sz="1000" b="0" i="1"/>
            </a:lvl1pPr>
          </a:lstStyle>
          <a:p>
            <a:pPr lvl="0"/>
            <a:r>
              <a:rPr lang="en-US"/>
              <a:t>Job Title</a:t>
            </a:r>
          </a:p>
        </p:txBody>
      </p:sp>
      <p:sp>
        <p:nvSpPr>
          <p:cNvPr id="93" name="Text Placeholder 69">
            <a:extLst>
              <a:ext uri="{FF2B5EF4-FFF2-40B4-BE49-F238E27FC236}">
                <a16:creationId xmlns:a16="http://schemas.microsoft.com/office/drawing/2014/main" id="{E43857E6-E64B-AAE5-01EF-6036F0EDE267}"/>
              </a:ext>
            </a:extLst>
          </p:cNvPr>
          <p:cNvSpPr>
            <a:spLocks noGrp="1"/>
          </p:cNvSpPr>
          <p:nvPr>
            <p:ph type="body" sz="quarter" idx="92" hasCustomPrompt="1"/>
          </p:nvPr>
        </p:nvSpPr>
        <p:spPr>
          <a:xfrm>
            <a:off x="463481" y="5524613"/>
            <a:ext cx="1670119" cy="226147"/>
          </a:xfrm>
          <a:prstGeom prst="rect">
            <a:avLst/>
          </a:prstGeom>
        </p:spPr>
        <p:txBody>
          <a:bodyPr lIns="0" tIns="0" rIns="0" bIns="0" anchor="ctr" anchorCtr="0"/>
          <a:lstStyle>
            <a:lvl1pPr algn="ctr">
              <a:defRPr sz="1000" b="1">
                <a:solidFill>
                  <a:srgbClr val="6D2CA7"/>
                </a:solidFill>
              </a:defRPr>
            </a:lvl1pPr>
          </a:lstStyle>
          <a:p>
            <a:pPr lvl="0"/>
            <a:r>
              <a:rPr lang="en-US"/>
              <a:t>Company</a:t>
            </a:r>
          </a:p>
        </p:txBody>
      </p:sp>
      <p:sp>
        <p:nvSpPr>
          <p:cNvPr id="94" name="Picture Placeholder 9">
            <a:extLst>
              <a:ext uri="{FF2B5EF4-FFF2-40B4-BE49-F238E27FC236}">
                <a16:creationId xmlns:a16="http://schemas.microsoft.com/office/drawing/2014/main" id="{72B15628-453C-2263-503C-39C59482FE5B}"/>
              </a:ext>
            </a:extLst>
          </p:cNvPr>
          <p:cNvSpPr>
            <a:spLocks noGrp="1" noChangeAspect="1"/>
          </p:cNvSpPr>
          <p:nvPr>
            <p:ph type="pic" sz="quarter" idx="93"/>
          </p:nvPr>
        </p:nvSpPr>
        <p:spPr>
          <a:xfrm>
            <a:off x="2484394" y="3649570"/>
            <a:ext cx="1460946" cy="1439676"/>
          </a:xfrm>
          <a:prstGeom prst="ellipse">
            <a:avLst/>
          </a:prstGeom>
          <a:blipFill>
            <a:blip r:embed="rId3">
              <a:extLst>
                <a:ext uri="{28A0092B-C50C-407E-A947-70E740481C1C}">
                  <a14:useLocalDpi xmlns:a14="http://schemas.microsoft.com/office/drawing/2010/main" val="0"/>
                </a:ext>
              </a:extLst>
            </a:blip>
            <a:stretch>
              <a:fillRect/>
            </a:stretch>
          </a:blipFill>
          <a:ln w="22225">
            <a:solidFill>
              <a:srgbClr val="EEF2F8"/>
            </a:solidFill>
          </a:ln>
        </p:spPr>
        <p:txBody>
          <a:bodyPr anchor="ctr" anchorCtr="1"/>
          <a:lstStyle>
            <a:lvl1pPr>
              <a:defRPr sz="2000">
                <a:solidFill>
                  <a:schemeClr val="bg1"/>
                </a:solidFill>
              </a:defRPr>
            </a:lvl1pPr>
          </a:lstStyle>
          <a:p>
            <a:endParaRPr lang="en-US"/>
          </a:p>
        </p:txBody>
      </p:sp>
      <p:sp>
        <p:nvSpPr>
          <p:cNvPr id="95" name="Picture Placeholder 9">
            <a:extLst>
              <a:ext uri="{FF2B5EF4-FFF2-40B4-BE49-F238E27FC236}">
                <a16:creationId xmlns:a16="http://schemas.microsoft.com/office/drawing/2014/main" id="{5900F9C0-4399-BF04-E842-C04A8E87BE79}"/>
              </a:ext>
            </a:extLst>
          </p:cNvPr>
          <p:cNvSpPr>
            <a:spLocks noGrp="1" noChangeAspect="1"/>
          </p:cNvSpPr>
          <p:nvPr>
            <p:ph type="pic" sz="quarter" idx="94"/>
          </p:nvPr>
        </p:nvSpPr>
        <p:spPr>
          <a:xfrm>
            <a:off x="4418227" y="3649570"/>
            <a:ext cx="1460946" cy="1439676"/>
          </a:xfrm>
          <a:prstGeom prst="ellipse">
            <a:avLst/>
          </a:prstGeom>
          <a:blipFill>
            <a:blip r:embed="rId3">
              <a:extLst>
                <a:ext uri="{28A0092B-C50C-407E-A947-70E740481C1C}">
                  <a14:useLocalDpi xmlns:a14="http://schemas.microsoft.com/office/drawing/2010/main" val="0"/>
                </a:ext>
              </a:extLst>
            </a:blip>
            <a:stretch>
              <a:fillRect/>
            </a:stretch>
          </a:blipFill>
          <a:ln w="22225">
            <a:solidFill>
              <a:srgbClr val="EEF2F8"/>
            </a:solidFill>
          </a:ln>
        </p:spPr>
        <p:txBody>
          <a:bodyPr anchor="ctr" anchorCtr="1"/>
          <a:lstStyle>
            <a:lvl1pPr>
              <a:defRPr sz="2000">
                <a:solidFill>
                  <a:schemeClr val="bg1"/>
                </a:solidFill>
              </a:defRPr>
            </a:lvl1pPr>
          </a:lstStyle>
          <a:p>
            <a:endParaRPr lang="en-US"/>
          </a:p>
        </p:txBody>
      </p:sp>
      <p:sp>
        <p:nvSpPr>
          <p:cNvPr id="96" name="Picture Placeholder 9">
            <a:extLst>
              <a:ext uri="{FF2B5EF4-FFF2-40B4-BE49-F238E27FC236}">
                <a16:creationId xmlns:a16="http://schemas.microsoft.com/office/drawing/2014/main" id="{6CBA861C-F78F-9DE6-29F9-175DFEF45CF7}"/>
              </a:ext>
            </a:extLst>
          </p:cNvPr>
          <p:cNvSpPr>
            <a:spLocks noGrp="1" noChangeAspect="1"/>
          </p:cNvSpPr>
          <p:nvPr>
            <p:ph type="pic" sz="quarter" idx="95"/>
          </p:nvPr>
        </p:nvSpPr>
        <p:spPr>
          <a:xfrm>
            <a:off x="6321167" y="3649570"/>
            <a:ext cx="1460946" cy="1439676"/>
          </a:xfrm>
          <a:prstGeom prst="ellipse">
            <a:avLst/>
          </a:prstGeom>
          <a:blipFill>
            <a:blip r:embed="rId3">
              <a:extLst>
                <a:ext uri="{28A0092B-C50C-407E-A947-70E740481C1C}">
                  <a14:useLocalDpi xmlns:a14="http://schemas.microsoft.com/office/drawing/2010/main" val="0"/>
                </a:ext>
              </a:extLst>
            </a:blip>
            <a:stretch>
              <a:fillRect/>
            </a:stretch>
          </a:blipFill>
          <a:ln w="22225">
            <a:solidFill>
              <a:srgbClr val="EEF2F8"/>
            </a:solidFill>
          </a:ln>
        </p:spPr>
        <p:txBody>
          <a:bodyPr anchor="ctr" anchorCtr="1"/>
          <a:lstStyle>
            <a:lvl1pPr>
              <a:defRPr sz="2000">
                <a:solidFill>
                  <a:schemeClr val="bg1"/>
                </a:solidFill>
              </a:defRPr>
            </a:lvl1pPr>
          </a:lstStyle>
          <a:p>
            <a:endParaRPr lang="en-US"/>
          </a:p>
        </p:txBody>
      </p:sp>
      <p:sp>
        <p:nvSpPr>
          <p:cNvPr id="97" name="Picture Placeholder 9">
            <a:extLst>
              <a:ext uri="{FF2B5EF4-FFF2-40B4-BE49-F238E27FC236}">
                <a16:creationId xmlns:a16="http://schemas.microsoft.com/office/drawing/2014/main" id="{0BE6BF32-1C27-951C-B9C4-30B68E1063AC}"/>
              </a:ext>
            </a:extLst>
          </p:cNvPr>
          <p:cNvSpPr>
            <a:spLocks noGrp="1" noChangeAspect="1"/>
          </p:cNvSpPr>
          <p:nvPr>
            <p:ph type="pic" sz="quarter" idx="96"/>
          </p:nvPr>
        </p:nvSpPr>
        <p:spPr>
          <a:xfrm>
            <a:off x="8262452" y="3649570"/>
            <a:ext cx="1460946" cy="1439676"/>
          </a:xfrm>
          <a:prstGeom prst="ellipse">
            <a:avLst/>
          </a:prstGeom>
          <a:blipFill>
            <a:blip r:embed="rId3">
              <a:extLst>
                <a:ext uri="{28A0092B-C50C-407E-A947-70E740481C1C}">
                  <a14:useLocalDpi xmlns:a14="http://schemas.microsoft.com/office/drawing/2010/main" val="0"/>
                </a:ext>
              </a:extLst>
            </a:blip>
            <a:stretch>
              <a:fillRect/>
            </a:stretch>
          </a:blipFill>
          <a:ln w="22225">
            <a:solidFill>
              <a:srgbClr val="EEF2F8"/>
            </a:solidFill>
          </a:ln>
        </p:spPr>
        <p:txBody>
          <a:bodyPr anchor="ctr" anchorCtr="1"/>
          <a:lstStyle>
            <a:lvl1pPr>
              <a:defRPr sz="2000">
                <a:solidFill>
                  <a:schemeClr val="bg1"/>
                </a:solidFill>
              </a:defRPr>
            </a:lvl1pPr>
          </a:lstStyle>
          <a:p>
            <a:endParaRPr lang="en-US"/>
          </a:p>
        </p:txBody>
      </p:sp>
      <p:sp>
        <p:nvSpPr>
          <p:cNvPr id="98" name="Picture Placeholder 9">
            <a:extLst>
              <a:ext uri="{FF2B5EF4-FFF2-40B4-BE49-F238E27FC236}">
                <a16:creationId xmlns:a16="http://schemas.microsoft.com/office/drawing/2014/main" id="{0AB14C58-CDF4-5B41-E202-6F8999095896}"/>
              </a:ext>
            </a:extLst>
          </p:cNvPr>
          <p:cNvSpPr>
            <a:spLocks noGrp="1" noChangeAspect="1"/>
          </p:cNvSpPr>
          <p:nvPr>
            <p:ph type="pic" sz="quarter" idx="97"/>
          </p:nvPr>
        </p:nvSpPr>
        <p:spPr>
          <a:xfrm>
            <a:off x="10180152" y="3649570"/>
            <a:ext cx="1460946" cy="1439676"/>
          </a:xfrm>
          <a:prstGeom prst="ellipse">
            <a:avLst/>
          </a:prstGeom>
          <a:blipFill>
            <a:blip r:embed="rId3">
              <a:extLst>
                <a:ext uri="{28A0092B-C50C-407E-A947-70E740481C1C}">
                  <a14:useLocalDpi xmlns:a14="http://schemas.microsoft.com/office/drawing/2010/main" val="0"/>
                </a:ext>
              </a:extLst>
            </a:blip>
            <a:stretch>
              <a:fillRect/>
            </a:stretch>
          </a:blipFill>
          <a:ln w="22225">
            <a:solidFill>
              <a:srgbClr val="EEF2F8"/>
            </a:solidFill>
          </a:ln>
        </p:spPr>
        <p:txBody>
          <a:bodyPr anchor="ctr" anchorCtr="1"/>
          <a:lstStyle>
            <a:lvl1pPr>
              <a:defRPr sz="2000">
                <a:solidFill>
                  <a:schemeClr val="bg1"/>
                </a:solidFill>
              </a:defRPr>
            </a:lvl1pPr>
          </a:lstStyle>
          <a:p>
            <a:endParaRPr lang="en-US"/>
          </a:p>
        </p:txBody>
      </p:sp>
      <p:sp>
        <p:nvSpPr>
          <p:cNvPr id="99" name="Text Placeholder 69">
            <a:extLst>
              <a:ext uri="{FF2B5EF4-FFF2-40B4-BE49-F238E27FC236}">
                <a16:creationId xmlns:a16="http://schemas.microsoft.com/office/drawing/2014/main" id="{DCF901FF-DD7B-FBEA-365D-786849EC2563}"/>
              </a:ext>
            </a:extLst>
          </p:cNvPr>
          <p:cNvSpPr>
            <a:spLocks noGrp="1"/>
          </p:cNvSpPr>
          <p:nvPr>
            <p:ph type="body" sz="quarter" idx="98" hasCustomPrompt="1"/>
          </p:nvPr>
        </p:nvSpPr>
        <p:spPr>
          <a:xfrm>
            <a:off x="10075566" y="5166268"/>
            <a:ext cx="1670119" cy="222422"/>
          </a:xfrm>
          <a:prstGeom prst="rect">
            <a:avLst/>
          </a:prstGeom>
        </p:spPr>
        <p:txBody>
          <a:bodyPr lIns="0" tIns="0" rIns="0" bIns="0" anchor="ctr" anchorCtr="0"/>
          <a:lstStyle>
            <a:lvl1pPr algn="ctr">
              <a:defRPr sz="1200" b="1"/>
            </a:lvl1pPr>
          </a:lstStyle>
          <a:p>
            <a:pPr lvl="0"/>
            <a:r>
              <a:rPr lang="en-US"/>
              <a:t>Name</a:t>
            </a:r>
          </a:p>
        </p:txBody>
      </p:sp>
      <p:sp>
        <p:nvSpPr>
          <p:cNvPr id="100" name="Text Placeholder 69">
            <a:extLst>
              <a:ext uri="{FF2B5EF4-FFF2-40B4-BE49-F238E27FC236}">
                <a16:creationId xmlns:a16="http://schemas.microsoft.com/office/drawing/2014/main" id="{D4A488EE-7E15-AE7B-DD95-02D9E04D283B}"/>
              </a:ext>
            </a:extLst>
          </p:cNvPr>
          <p:cNvSpPr>
            <a:spLocks noGrp="1"/>
          </p:cNvSpPr>
          <p:nvPr>
            <p:ph type="body" sz="quarter" idx="99" hasCustomPrompt="1"/>
          </p:nvPr>
        </p:nvSpPr>
        <p:spPr>
          <a:xfrm>
            <a:off x="10075566" y="5351619"/>
            <a:ext cx="1670119" cy="222422"/>
          </a:xfrm>
          <a:prstGeom prst="rect">
            <a:avLst/>
          </a:prstGeom>
        </p:spPr>
        <p:txBody>
          <a:bodyPr lIns="0" tIns="0" rIns="0" bIns="0" anchor="ctr" anchorCtr="0"/>
          <a:lstStyle>
            <a:lvl1pPr algn="ctr">
              <a:defRPr sz="1000" b="0" i="1"/>
            </a:lvl1pPr>
          </a:lstStyle>
          <a:p>
            <a:pPr lvl="0"/>
            <a:r>
              <a:rPr lang="en-US"/>
              <a:t>Job Title</a:t>
            </a:r>
          </a:p>
        </p:txBody>
      </p:sp>
      <p:sp>
        <p:nvSpPr>
          <p:cNvPr id="101" name="Text Placeholder 69">
            <a:extLst>
              <a:ext uri="{FF2B5EF4-FFF2-40B4-BE49-F238E27FC236}">
                <a16:creationId xmlns:a16="http://schemas.microsoft.com/office/drawing/2014/main" id="{5164792B-6C94-4101-CC29-813B1790D0EF}"/>
              </a:ext>
            </a:extLst>
          </p:cNvPr>
          <p:cNvSpPr>
            <a:spLocks noGrp="1"/>
          </p:cNvSpPr>
          <p:nvPr>
            <p:ph type="body" sz="quarter" idx="100" hasCustomPrompt="1"/>
          </p:nvPr>
        </p:nvSpPr>
        <p:spPr>
          <a:xfrm>
            <a:off x="10075566" y="5524613"/>
            <a:ext cx="1670119" cy="226147"/>
          </a:xfrm>
          <a:prstGeom prst="rect">
            <a:avLst/>
          </a:prstGeom>
        </p:spPr>
        <p:txBody>
          <a:bodyPr lIns="0" tIns="0" rIns="0" bIns="0" anchor="ctr" anchorCtr="0"/>
          <a:lstStyle>
            <a:lvl1pPr algn="ctr">
              <a:defRPr sz="1000" b="1">
                <a:solidFill>
                  <a:srgbClr val="6D2CA7"/>
                </a:solidFill>
              </a:defRPr>
            </a:lvl1pPr>
          </a:lstStyle>
          <a:p>
            <a:pPr lvl="0"/>
            <a:r>
              <a:rPr lang="en-US"/>
              <a:t>Company</a:t>
            </a:r>
          </a:p>
        </p:txBody>
      </p:sp>
      <p:sp>
        <p:nvSpPr>
          <p:cNvPr id="102" name="Text Placeholder 69">
            <a:extLst>
              <a:ext uri="{FF2B5EF4-FFF2-40B4-BE49-F238E27FC236}">
                <a16:creationId xmlns:a16="http://schemas.microsoft.com/office/drawing/2014/main" id="{CFB03EA1-8D47-105F-3107-A8D32B8B8640}"/>
              </a:ext>
            </a:extLst>
          </p:cNvPr>
          <p:cNvSpPr>
            <a:spLocks noGrp="1"/>
          </p:cNvSpPr>
          <p:nvPr>
            <p:ph type="body" sz="quarter" idx="101" hasCustomPrompt="1"/>
          </p:nvPr>
        </p:nvSpPr>
        <p:spPr>
          <a:xfrm>
            <a:off x="8157866" y="5166268"/>
            <a:ext cx="1670119" cy="222422"/>
          </a:xfrm>
          <a:prstGeom prst="rect">
            <a:avLst/>
          </a:prstGeom>
        </p:spPr>
        <p:txBody>
          <a:bodyPr lIns="0" tIns="0" rIns="0" bIns="0" anchor="ctr" anchorCtr="0"/>
          <a:lstStyle>
            <a:lvl1pPr algn="ctr">
              <a:defRPr sz="1200" b="1"/>
            </a:lvl1pPr>
          </a:lstStyle>
          <a:p>
            <a:pPr lvl="0"/>
            <a:r>
              <a:rPr lang="en-US"/>
              <a:t>Name</a:t>
            </a:r>
          </a:p>
        </p:txBody>
      </p:sp>
      <p:sp>
        <p:nvSpPr>
          <p:cNvPr id="103" name="Text Placeholder 69">
            <a:extLst>
              <a:ext uri="{FF2B5EF4-FFF2-40B4-BE49-F238E27FC236}">
                <a16:creationId xmlns:a16="http://schemas.microsoft.com/office/drawing/2014/main" id="{C72E657D-9703-6FCC-56E1-5F7C8BC7AB12}"/>
              </a:ext>
            </a:extLst>
          </p:cNvPr>
          <p:cNvSpPr>
            <a:spLocks noGrp="1"/>
          </p:cNvSpPr>
          <p:nvPr>
            <p:ph type="body" sz="quarter" idx="102" hasCustomPrompt="1"/>
          </p:nvPr>
        </p:nvSpPr>
        <p:spPr>
          <a:xfrm>
            <a:off x="8157866" y="5351619"/>
            <a:ext cx="1670119" cy="222422"/>
          </a:xfrm>
          <a:prstGeom prst="rect">
            <a:avLst/>
          </a:prstGeom>
        </p:spPr>
        <p:txBody>
          <a:bodyPr lIns="0" tIns="0" rIns="0" bIns="0" anchor="ctr" anchorCtr="0"/>
          <a:lstStyle>
            <a:lvl1pPr algn="ctr">
              <a:defRPr sz="1000" b="0" i="1"/>
            </a:lvl1pPr>
          </a:lstStyle>
          <a:p>
            <a:pPr lvl="0"/>
            <a:r>
              <a:rPr lang="en-US"/>
              <a:t>Job Title</a:t>
            </a:r>
          </a:p>
        </p:txBody>
      </p:sp>
      <p:sp>
        <p:nvSpPr>
          <p:cNvPr id="104" name="Text Placeholder 69">
            <a:extLst>
              <a:ext uri="{FF2B5EF4-FFF2-40B4-BE49-F238E27FC236}">
                <a16:creationId xmlns:a16="http://schemas.microsoft.com/office/drawing/2014/main" id="{05CC5E0B-B735-F4B4-72EA-EEDEACE7803D}"/>
              </a:ext>
            </a:extLst>
          </p:cNvPr>
          <p:cNvSpPr>
            <a:spLocks noGrp="1"/>
          </p:cNvSpPr>
          <p:nvPr>
            <p:ph type="body" sz="quarter" idx="103" hasCustomPrompt="1"/>
          </p:nvPr>
        </p:nvSpPr>
        <p:spPr>
          <a:xfrm>
            <a:off x="8157866" y="5524613"/>
            <a:ext cx="1670119" cy="226147"/>
          </a:xfrm>
          <a:prstGeom prst="rect">
            <a:avLst/>
          </a:prstGeom>
        </p:spPr>
        <p:txBody>
          <a:bodyPr lIns="0" tIns="0" rIns="0" bIns="0" anchor="ctr" anchorCtr="0"/>
          <a:lstStyle>
            <a:lvl1pPr algn="ctr">
              <a:defRPr sz="1000" b="1">
                <a:solidFill>
                  <a:srgbClr val="6D2CA7"/>
                </a:solidFill>
              </a:defRPr>
            </a:lvl1pPr>
          </a:lstStyle>
          <a:p>
            <a:pPr lvl="0"/>
            <a:r>
              <a:rPr lang="en-US"/>
              <a:t>Company</a:t>
            </a:r>
          </a:p>
        </p:txBody>
      </p:sp>
      <p:sp>
        <p:nvSpPr>
          <p:cNvPr id="105" name="Text Placeholder 69">
            <a:extLst>
              <a:ext uri="{FF2B5EF4-FFF2-40B4-BE49-F238E27FC236}">
                <a16:creationId xmlns:a16="http://schemas.microsoft.com/office/drawing/2014/main" id="{3860F0BB-014F-598C-67C9-2B324056131F}"/>
              </a:ext>
            </a:extLst>
          </p:cNvPr>
          <p:cNvSpPr>
            <a:spLocks noGrp="1"/>
          </p:cNvSpPr>
          <p:nvPr>
            <p:ph type="body" sz="quarter" idx="104" hasCustomPrompt="1"/>
          </p:nvPr>
        </p:nvSpPr>
        <p:spPr>
          <a:xfrm>
            <a:off x="6216581" y="5166268"/>
            <a:ext cx="1670119" cy="222422"/>
          </a:xfrm>
          <a:prstGeom prst="rect">
            <a:avLst/>
          </a:prstGeom>
        </p:spPr>
        <p:txBody>
          <a:bodyPr lIns="0" tIns="0" rIns="0" bIns="0" anchor="ctr" anchorCtr="0"/>
          <a:lstStyle>
            <a:lvl1pPr algn="ctr">
              <a:defRPr sz="1200" b="1"/>
            </a:lvl1pPr>
          </a:lstStyle>
          <a:p>
            <a:pPr lvl="0"/>
            <a:r>
              <a:rPr lang="en-US"/>
              <a:t>Name</a:t>
            </a:r>
          </a:p>
        </p:txBody>
      </p:sp>
      <p:sp>
        <p:nvSpPr>
          <p:cNvPr id="106" name="Text Placeholder 69">
            <a:extLst>
              <a:ext uri="{FF2B5EF4-FFF2-40B4-BE49-F238E27FC236}">
                <a16:creationId xmlns:a16="http://schemas.microsoft.com/office/drawing/2014/main" id="{A0C08934-D152-9A75-0164-27BDFCEFC35F}"/>
              </a:ext>
            </a:extLst>
          </p:cNvPr>
          <p:cNvSpPr>
            <a:spLocks noGrp="1"/>
          </p:cNvSpPr>
          <p:nvPr>
            <p:ph type="body" sz="quarter" idx="105" hasCustomPrompt="1"/>
          </p:nvPr>
        </p:nvSpPr>
        <p:spPr>
          <a:xfrm>
            <a:off x="6216581" y="5351619"/>
            <a:ext cx="1670119" cy="222422"/>
          </a:xfrm>
          <a:prstGeom prst="rect">
            <a:avLst/>
          </a:prstGeom>
        </p:spPr>
        <p:txBody>
          <a:bodyPr lIns="0" tIns="0" rIns="0" bIns="0" anchor="ctr" anchorCtr="0"/>
          <a:lstStyle>
            <a:lvl1pPr algn="ctr">
              <a:defRPr sz="1000" b="0" i="1"/>
            </a:lvl1pPr>
          </a:lstStyle>
          <a:p>
            <a:pPr lvl="0"/>
            <a:r>
              <a:rPr lang="en-US"/>
              <a:t>Job Title</a:t>
            </a:r>
          </a:p>
        </p:txBody>
      </p:sp>
      <p:sp>
        <p:nvSpPr>
          <p:cNvPr id="107" name="Text Placeholder 69">
            <a:extLst>
              <a:ext uri="{FF2B5EF4-FFF2-40B4-BE49-F238E27FC236}">
                <a16:creationId xmlns:a16="http://schemas.microsoft.com/office/drawing/2014/main" id="{0BB4510A-EDCB-AAF8-D175-0C279F5F0C63}"/>
              </a:ext>
            </a:extLst>
          </p:cNvPr>
          <p:cNvSpPr>
            <a:spLocks noGrp="1"/>
          </p:cNvSpPr>
          <p:nvPr>
            <p:ph type="body" sz="quarter" idx="106" hasCustomPrompt="1"/>
          </p:nvPr>
        </p:nvSpPr>
        <p:spPr>
          <a:xfrm>
            <a:off x="6216581" y="5524613"/>
            <a:ext cx="1670119" cy="226147"/>
          </a:xfrm>
          <a:prstGeom prst="rect">
            <a:avLst/>
          </a:prstGeom>
        </p:spPr>
        <p:txBody>
          <a:bodyPr lIns="0" tIns="0" rIns="0" bIns="0" anchor="ctr" anchorCtr="0"/>
          <a:lstStyle>
            <a:lvl1pPr algn="ctr">
              <a:defRPr sz="1000" b="1">
                <a:solidFill>
                  <a:srgbClr val="6D2CA7"/>
                </a:solidFill>
              </a:defRPr>
            </a:lvl1pPr>
          </a:lstStyle>
          <a:p>
            <a:pPr lvl="0"/>
            <a:r>
              <a:rPr lang="en-US"/>
              <a:t>Company</a:t>
            </a:r>
          </a:p>
        </p:txBody>
      </p:sp>
      <p:sp>
        <p:nvSpPr>
          <p:cNvPr id="108" name="Text Placeholder 69">
            <a:extLst>
              <a:ext uri="{FF2B5EF4-FFF2-40B4-BE49-F238E27FC236}">
                <a16:creationId xmlns:a16="http://schemas.microsoft.com/office/drawing/2014/main" id="{258EC954-1FEF-F5BA-78F0-C0C9404DE795}"/>
              </a:ext>
            </a:extLst>
          </p:cNvPr>
          <p:cNvSpPr>
            <a:spLocks noGrp="1"/>
          </p:cNvSpPr>
          <p:nvPr>
            <p:ph type="body" sz="quarter" idx="107" hasCustomPrompt="1"/>
          </p:nvPr>
        </p:nvSpPr>
        <p:spPr>
          <a:xfrm>
            <a:off x="4313641" y="5166268"/>
            <a:ext cx="1670119" cy="222422"/>
          </a:xfrm>
          <a:prstGeom prst="rect">
            <a:avLst/>
          </a:prstGeom>
        </p:spPr>
        <p:txBody>
          <a:bodyPr lIns="0" tIns="0" rIns="0" bIns="0" anchor="ctr" anchorCtr="0"/>
          <a:lstStyle>
            <a:lvl1pPr algn="ctr">
              <a:defRPr sz="1200" b="1"/>
            </a:lvl1pPr>
          </a:lstStyle>
          <a:p>
            <a:pPr lvl="0"/>
            <a:r>
              <a:rPr lang="en-US"/>
              <a:t>Name</a:t>
            </a:r>
          </a:p>
        </p:txBody>
      </p:sp>
      <p:sp>
        <p:nvSpPr>
          <p:cNvPr id="109" name="Text Placeholder 69">
            <a:extLst>
              <a:ext uri="{FF2B5EF4-FFF2-40B4-BE49-F238E27FC236}">
                <a16:creationId xmlns:a16="http://schemas.microsoft.com/office/drawing/2014/main" id="{61CB645D-8C74-479F-9454-F8BF5B32690B}"/>
              </a:ext>
            </a:extLst>
          </p:cNvPr>
          <p:cNvSpPr>
            <a:spLocks noGrp="1"/>
          </p:cNvSpPr>
          <p:nvPr>
            <p:ph type="body" sz="quarter" idx="108" hasCustomPrompt="1"/>
          </p:nvPr>
        </p:nvSpPr>
        <p:spPr>
          <a:xfrm>
            <a:off x="4313641" y="5351619"/>
            <a:ext cx="1670119" cy="222422"/>
          </a:xfrm>
          <a:prstGeom prst="rect">
            <a:avLst/>
          </a:prstGeom>
        </p:spPr>
        <p:txBody>
          <a:bodyPr lIns="0" tIns="0" rIns="0" bIns="0" anchor="ctr" anchorCtr="0"/>
          <a:lstStyle>
            <a:lvl1pPr algn="ctr">
              <a:defRPr sz="1000" b="0" i="1"/>
            </a:lvl1pPr>
          </a:lstStyle>
          <a:p>
            <a:pPr lvl="0"/>
            <a:r>
              <a:rPr lang="en-US"/>
              <a:t>Job Title</a:t>
            </a:r>
          </a:p>
        </p:txBody>
      </p:sp>
      <p:sp>
        <p:nvSpPr>
          <p:cNvPr id="110" name="Text Placeholder 69">
            <a:extLst>
              <a:ext uri="{FF2B5EF4-FFF2-40B4-BE49-F238E27FC236}">
                <a16:creationId xmlns:a16="http://schemas.microsoft.com/office/drawing/2014/main" id="{F81C4989-94AD-A4C2-09C4-3DA986F51665}"/>
              </a:ext>
            </a:extLst>
          </p:cNvPr>
          <p:cNvSpPr>
            <a:spLocks noGrp="1"/>
          </p:cNvSpPr>
          <p:nvPr>
            <p:ph type="body" sz="quarter" idx="109" hasCustomPrompt="1"/>
          </p:nvPr>
        </p:nvSpPr>
        <p:spPr>
          <a:xfrm>
            <a:off x="4313641" y="5524613"/>
            <a:ext cx="1670119" cy="226147"/>
          </a:xfrm>
          <a:prstGeom prst="rect">
            <a:avLst/>
          </a:prstGeom>
        </p:spPr>
        <p:txBody>
          <a:bodyPr lIns="0" tIns="0" rIns="0" bIns="0" anchor="ctr" anchorCtr="0"/>
          <a:lstStyle>
            <a:lvl1pPr algn="ctr">
              <a:defRPr sz="1000" b="1">
                <a:solidFill>
                  <a:srgbClr val="6D2CA7"/>
                </a:solidFill>
              </a:defRPr>
            </a:lvl1pPr>
          </a:lstStyle>
          <a:p>
            <a:pPr lvl="0"/>
            <a:r>
              <a:rPr lang="en-US"/>
              <a:t>Company</a:t>
            </a:r>
          </a:p>
        </p:txBody>
      </p:sp>
      <p:sp>
        <p:nvSpPr>
          <p:cNvPr id="111" name="Text Placeholder 69">
            <a:extLst>
              <a:ext uri="{FF2B5EF4-FFF2-40B4-BE49-F238E27FC236}">
                <a16:creationId xmlns:a16="http://schemas.microsoft.com/office/drawing/2014/main" id="{039D22F6-2B08-4651-6F5D-90F5A3863DB2}"/>
              </a:ext>
            </a:extLst>
          </p:cNvPr>
          <p:cNvSpPr>
            <a:spLocks noGrp="1"/>
          </p:cNvSpPr>
          <p:nvPr>
            <p:ph type="body" sz="quarter" idx="110" hasCustomPrompt="1"/>
          </p:nvPr>
        </p:nvSpPr>
        <p:spPr>
          <a:xfrm>
            <a:off x="2379808" y="5166268"/>
            <a:ext cx="1670119" cy="222422"/>
          </a:xfrm>
          <a:prstGeom prst="rect">
            <a:avLst/>
          </a:prstGeom>
        </p:spPr>
        <p:txBody>
          <a:bodyPr lIns="0" tIns="0" rIns="0" bIns="0" anchor="ctr" anchorCtr="0"/>
          <a:lstStyle>
            <a:lvl1pPr algn="ctr">
              <a:defRPr sz="1200" b="1"/>
            </a:lvl1pPr>
          </a:lstStyle>
          <a:p>
            <a:pPr lvl="0"/>
            <a:r>
              <a:rPr lang="en-US"/>
              <a:t>Name</a:t>
            </a:r>
          </a:p>
        </p:txBody>
      </p:sp>
      <p:sp>
        <p:nvSpPr>
          <p:cNvPr id="112" name="Text Placeholder 69">
            <a:extLst>
              <a:ext uri="{FF2B5EF4-FFF2-40B4-BE49-F238E27FC236}">
                <a16:creationId xmlns:a16="http://schemas.microsoft.com/office/drawing/2014/main" id="{F0F7A197-222F-38B3-9A3B-4F8319521307}"/>
              </a:ext>
            </a:extLst>
          </p:cNvPr>
          <p:cNvSpPr>
            <a:spLocks noGrp="1"/>
          </p:cNvSpPr>
          <p:nvPr>
            <p:ph type="body" sz="quarter" idx="111" hasCustomPrompt="1"/>
          </p:nvPr>
        </p:nvSpPr>
        <p:spPr>
          <a:xfrm>
            <a:off x="2379808" y="5351619"/>
            <a:ext cx="1670119" cy="222422"/>
          </a:xfrm>
          <a:prstGeom prst="rect">
            <a:avLst/>
          </a:prstGeom>
        </p:spPr>
        <p:txBody>
          <a:bodyPr lIns="0" tIns="0" rIns="0" bIns="0" anchor="ctr" anchorCtr="0"/>
          <a:lstStyle>
            <a:lvl1pPr algn="ctr">
              <a:defRPr sz="1000" b="0" i="1"/>
            </a:lvl1pPr>
          </a:lstStyle>
          <a:p>
            <a:pPr lvl="0"/>
            <a:r>
              <a:rPr lang="en-US"/>
              <a:t>Job Title</a:t>
            </a:r>
          </a:p>
        </p:txBody>
      </p:sp>
      <p:sp>
        <p:nvSpPr>
          <p:cNvPr id="113" name="Text Placeholder 69">
            <a:extLst>
              <a:ext uri="{FF2B5EF4-FFF2-40B4-BE49-F238E27FC236}">
                <a16:creationId xmlns:a16="http://schemas.microsoft.com/office/drawing/2014/main" id="{275FD2B9-2037-FB7B-4263-1A58F4F5331E}"/>
              </a:ext>
            </a:extLst>
          </p:cNvPr>
          <p:cNvSpPr>
            <a:spLocks noGrp="1"/>
          </p:cNvSpPr>
          <p:nvPr>
            <p:ph type="body" sz="quarter" idx="112" hasCustomPrompt="1"/>
          </p:nvPr>
        </p:nvSpPr>
        <p:spPr>
          <a:xfrm>
            <a:off x="2379808" y="5524613"/>
            <a:ext cx="1670119" cy="226147"/>
          </a:xfrm>
          <a:prstGeom prst="rect">
            <a:avLst/>
          </a:prstGeom>
        </p:spPr>
        <p:txBody>
          <a:bodyPr lIns="0" tIns="0" rIns="0" bIns="0" anchor="ctr" anchorCtr="0"/>
          <a:lstStyle>
            <a:lvl1pPr algn="ctr">
              <a:defRPr sz="1000" b="1">
                <a:solidFill>
                  <a:srgbClr val="6D2CA7"/>
                </a:solidFill>
              </a:defRPr>
            </a:lvl1pPr>
          </a:lstStyle>
          <a:p>
            <a:pPr lvl="0"/>
            <a:r>
              <a:rPr lang="en-US"/>
              <a:t>Company</a:t>
            </a:r>
          </a:p>
        </p:txBody>
      </p:sp>
      <p:pic>
        <p:nvPicPr>
          <p:cNvPr id="2" name="Picture 1">
            <a:extLst>
              <a:ext uri="{FF2B5EF4-FFF2-40B4-BE49-F238E27FC236}">
                <a16:creationId xmlns:a16="http://schemas.microsoft.com/office/drawing/2014/main" id="{BF35983E-C46B-3458-7BDA-2CC6B1998FC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91800" y="6196921"/>
            <a:ext cx="1155700" cy="254000"/>
          </a:xfrm>
          <a:prstGeom prst="rect">
            <a:avLst/>
          </a:prstGeom>
        </p:spPr>
      </p:pic>
    </p:spTree>
    <p:extLst>
      <p:ext uri="{BB962C8B-B14F-4D97-AF65-F5344CB8AC3E}">
        <p14:creationId xmlns:p14="http://schemas.microsoft.com/office/powerpoint/2010/main" val="3750244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ams of 1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C7583CF1-19CD-44AF-7527-2C17CBEA3C90}"/>
              </a:ext>
            </a:extLst>
          </p:cNvPr>
          <p:cNvSpPr>
            <a:spLocks noGrp="1"/>
          </p:cNvSpPr>
          <p:nvPr>
            <p:ph type="dt" sz="half" idx="2"/>
          </p:nvPr>
        </p:nvSpPr>
        <p:spPr>
          <a:xfrm>
            <a:off x="1481137" y="6087665"/>
            <a:ext cx="1631950" cy="309281"/>
          </a:xfrm>
          <a:prstGeom prst="rect">
            <a:avLst/>
          </a:prstGeom>
        </p:spPr>
        <p:txBody>
          <a:bodyPr vert="horz" lIns="0" tIns="0" rIns="0" bIns="0" rtlCol="0" anchor="b" anchorCtr="0"/>
          <a:lstStyle>
            <a:lvl1pPr algn="l">
              <a:lnSpc>
                <a:spcPct val="85000"/>
              </a:lnSpc>
              <a:defRPr sz="1200">
                <a:solidFill>
                  <a:schemeClr val="tx1"/>
                </a:solidFill>
              </a:defRPr>
            </a:lvl1pPr>
          </a:lstStyle>
          <a:p>
            <a:r>
              <a:rPr lang="en-US"/>
              <a:t>Month 2020</a:t>
            </a:r>
            <a:endParaRPr lang="en-GB"/>
          </a:p>
        </p:txBody>
      </p:sp>
      <p:sp>
        <p:nvSpPr>
          <p:cNvPr id="14" name="Slide Number Placeholder 5">
            <a:extLst>
              <a:ext uri="{FF2B5EF4-FFF2-40B4-BE49-F238E27FC236}">
                <a16:creationId xmlns:a16="http://schemas.microsoft.com/office/drawing/2014/main" id="{01E87077-61F5-C251-61CF-1EB68392E755}"/>
              </a:ext>
            </a:extLst>
          </p:cNvPr>
          <p:cNvSpPr>
            <a:spLocks noGrp="1"/>
          </p:cNvSpPr>
          <p:nvPr>
            <p:ph type="sldNum" sz="quarter" idx="4"/>
          </p:nvPr>
        </p:nvSpPr>
        <p:spPr>
          <a:xfrm>
            <a:off x="457200" y="6087665"/>
            <a:ext cx="904875" cy="309281"/>
          </a:xfrm>
          <a:prstGeom prst="rect">
            <a:avLst/>
          </a:prstGeom>
        </p:spPr>
        <p:txBody>
          <a:bodyPr vert="horz" lIns="0" tIns="0" rIns="0" bIns="0" rtlCol="0" anchor="b" anchorCtr="0"/>
          <a:lstStyle>
            <a:lvl1pPr algn="l">
              <a:lnSpc>
                <a:spcPct val="85000"/>
              </a:lnSpc>
              <a:defRPr sz="1200">
                <a:solidFill>
                  <a:schemeClr val="tx1"/>
                </a:solidFill>
              </a:defRPr>
            </a:lvl1pPr>
          </a:lstStyle>
          <a:p>
            <a:r>
              <a:rPr lang="en-GB"/>
              <a:t>Page </a:t>
            </a:r>
            <a:fld id="{A30585B2-4AE5-4E24-B2F9-21CF896AC489}" type="slidenum">
              <a:rPr lang="en-GB" smtClean="0"/>
              <a:pPr/>
              <a:t>‹#›</a:t>
            </a:fld>
            <a:endParaRPr lang="en-GB"/>
          </a:p>
        </p:txBody>
      </p:sp>
      <p:sp>
        <p:nvSpPr>
          <p:cNvPr id="66" name="Text Placeholder 69">
            <a:extLst>
              <a:ext uri="{FF2B5EF4-FFF2-40B4-BE49-F238E27FC236}">
                <a16:creationId xmlns:a16="http://schemas.microsoft.com/office/drawing/2014/main" id="{24AEC343-8379-3CCE-81EA-F9D375A8B83A}"/>
              </a:ext>
            </a:extLst>
          </p:cNvPr>
          <p:cNvSpPr>
            <a:spLocks noGrp="1"/>
          </p:cNvSpPr>
          <p:nvPr>
            <p:ph type="body" sz="quarter" idx="66" hasCustomPrompt="1"/>
          </p:nvPr>
        </p:nvSpPr>
        <p:spPr>
          <a:xfrm>
            <a:off x="1931151" y="3018517"/>
            <a:ext cx="1256801" cy="195105"/>
          </a:xfrm>
          <a:prstGeom prst="rect">
            <a:avLst/>
          </a:prstGeom>
        </p:spPr>
        <p:txBody>
          <a:bodyPr lIns="0" tIns="0" rIns="0" bIns="0" anchor="ctr" anchorCtr="0"/>
          <a:lstStyle>
            <a:lvl1pPr algn="ctr">
              <a:defRPr sz="1200" b="1"/>
            </a:lvl1pPr>
          </a:lstStyle>
          <a:p>
            <a:pPr lvl="0"/>
            <a:r>
              <a:rPr lang="en-US"/>
              <a:t>Name</a:t>
            </a:r>
          </a:p>
        </p:txBody>
      </p:sp>
      <p:sp>
        <p:nvSpPr>
          <p:cNvPr id="67" name="Text Placeholder 69">
            <a:extLst>
              <a:ext uri="{FF2B5EF4-FFF2-40B4-BE49-F238E27FC236}">
                <a16:creationId xmlns:a16="http://schemas.microsoft.com/office/drawing/2014/main" id="{7F3F1917-C3E3-89D5-7829-3A6DF35412F7}"/>
              </a:ext>
            </a:extLst>
          </p:cNvPr>
          <p:cNvSpPr>
            <a:spLocks noGrp="1"/>
          </p:cNvSpPr>
          <p:nvPr>
            <p:ph type="body" sz="quarter" idx="67" hasCustomPrompt="1"/>
          </p:nvPr>
        </p:nvSpPr>
        <p:spPr>
          <a:xfrm>
            <a:off x="1931151" y="3185888"/>
            <a:ext cx="1256801" cy="176000"/>
          </a:xfrm>
          <a:prstGeom prst="rect">
            <a:avLst/>
          </a:prstGeom>
        </p:spPr>
        <p:txBody>
          <a:bodyPr lIns="0" tIns="0" rIns="0" bIns="0" anchor="ctr" anchorCtr="0"/>
          <a:lstStyle>
            <a:lvl1pPr algn="ctr">
              <a:defRPr sz="1000" b="0" i="1"/>
            </a:lvl1pPr>
          </a:lstStyle>
          <a:p>
            <a:pPr lvl="0"/>
            <a:r>
              <a:rPr lang="en-US"/>
              <a:t>Job Title</a:t>
            </a:r>
          </a:p>
        </p:txBody>
      </p:sp>
      <p:sp>
        <p:nvSpPr>
          <p:cNvPr id="68" name="Text Placeholder 69">
            <a:extLst>
              <a:ext uri="{FF2B5EF4-FFF2-40B4-BE49-F238E27FC236}">
                <a16:creationId xmlns:a16="http://schemas.microsoft.com/office/drawing/2014/main" id="{2AE8B772-EA22-0A66-308D-75CEAA12AD07}"/>
              </a:ext>
            </a:extLst>
          </p:cNvPr>
          <p:cNvSpPr>
            <a:spLocks noGrp="1"/>
          </p:cNvSpPr>
          <p:nvPr>
            <p:ph type="body" sz="quarter" idx="68" hasCustomPrompt="1"/>
          </p:nvPr>
        </p:nvSpPr>
        <p:spPr>
          <a:xfrm>
            <a:off x="1931151" y="3333989"/>
            <a:ext cx="1256801" cy="163808"/>
          </a:xfrm>
          <a:prstGeom prst="rect">
            <a:avLst/>
          </a:prstGeom>
        </p:spPr>
        <p:txBody>
          <a:bodyPr lIns="0" tIns="0" rIns="0" bIns="0" anchor="ctr" anchorCtr="0"/>
          <a:lstStyle>
            <a:lvl1pPr algn="ctr">
              <a:defRPr sz="1000" b="1">
                <a:solidFill>
                  <a:srgbClr val="6D2CA7"/>
                </a:solidFill>
              </a:defRPr>
            </a:lvl1pPr>
          </a:lstStyle>
          <a:p>
            <a:pPr lvl="0"/>
            <a:r>
              <a:rPr lang="en-US"/>
              <a:t>Company</a:t>
            </a:r>
          </a:p>
        </p:txBody>
      </p:sp>
      <p:sp>
        <p:nvSpPr>
          <p:cNvPr id="69" name="Picture Placeholder 9">
            <a:extLst>
              <a:ext uri="{FF2B5EF4-FFF2-40B4-BE49-F238E27FC236}">
                <a16:creationId xmlns:a16="http://schemas.microsoft.com/office/drawing/2014/main" id="{C327EC80-5832-B802-B71E-E14ECAD3D2DA}"/>
              </a:ext>
            </a:extLst>
          </p:cNvPr>
          <p:cNvSpPr>
            <a:spLocks noGrp="1" noChangeAspect="1"/>
          </p:cNvSpPr>
          <p:nvPr>
            <p:ph type="pic" sz="quarter" idx="69"/>
          </p:nvPr>
        </p:nvSpPr>
        <p:spPr>
          <a:xfrm>
            <a:off x="1997132" y="1806009"/>
            <a:ext cx="1117312" cy="1101045"/>
          </a:xfrm>
          <a:prstGeom prst="ellipse">
            <a:avLst/>
          </a:prstGeom>
          <a:blipFill>
            <a:blip r:embed="rId3">
              <a:extLst>
                <a:ext uri="{28A0092B-C50C-407E-A947-70E740481C1C}">
                  <a14:useLocalDpi xmlns:a14="http://schemas.microsoft.com/office/drawing/2010/main" val="0"/>
                </a:ext>
              </a:extLst>
            </a:blip>
            <a:stretch>
              <a:fillRect/>
            </a:stretch>
          </a:blipFill>
          <a:ln w="22225">
            <a:solidFill>
              <a:srgbClr val="EEF2F8"/>
            </a:solidFill>
          </a:ln>
        </p:spPr>
        <p:txBody>
          <a:bodyPr anchor="ctr" anchorCtr="1"/>
          <a:lstStyle>
            <a:lvl1pPr>
              <a:defRPr sz="1600">
                <a:solidFill>
                  <a:schemeClr val="bg1"/>
                </a:solidFill>
              </a:defRPr>
            </a:lvl1pPr>
          </a:lstStyle>
          <a:p>
            <a:endParaRPr lang="en-US"/>
          </a:p>
        </p:txBody>
      </p:sp>
      <p:sp>
        <p:nvSpPr>
          <p:cNvPr id="70" name="Text Placeholder 69">
            <a:extLst>
              <a:ext uri="{FF2B5EF4-FFF2-40B4-BE49-F238E27FC236}">
                <a16:creationId xmlns:a16="http://schemas.microsoft.com/office/drawing/2014/main" id="{C6ADD9C1-9A75-EF87-5670-654CC8093A94}"/>
              </a:ext>
            </a:extLst>
          </p:cNvPr>
          <p:cNvSpPr>
            <a:spLocks noGrp="1"/>
          </p:cNvSpPr>
          <p:nvPr>
            <p:ph type="body" sz="quarter" idx="70" hasCustomPrompt="1"/>
          </p:nvPr>
        </p:nvSpPr>
        <p:spPr>
          <a:xfrm>
            <a:off x="512542" y="3018517"/>
            <a:ext cx="1256801" cy="195105"/>
          </a:xfrm>
          <a:prstGeom prst="rect">
            <a:avLst/>
          </a:prstGeom>
        </p:spPr>
        <p:txBody>
          <a:bodyPr lIns="0" tIns="0" rIns="0" bIns="0" anchor="ctr" anchorCtr="0"/>
          <a:lstStyle>
            <a:lvl1pPr algn="ctr">
              <a:defRPr sz="1200" b="1"/>
            </a:lvl1pPr>
          </a:lstStyle>
          <a:p>
            <a:pPr lvl="0"/>
            <a:r>
              <a:rPr lang="en-US"/>
              <a:t>Name</a:t>
            </a:r>
          </a:p>
        </p:txBody>
      </p:sp>
      <p:sp>
        <p:nvSpPr>
          <p:cNvPr id="71" name="Text Placeholder 69">
            <a:extLst>
              <a:ext uri="{FF2B5EF4-FFF2-40B4-BE49-F238E27FC236}">
                <a16:creationId xmlns:a16="http://schemas.microsoft.com/office/drawing/2014/main" id="{4446480F-6A90-6189-E992-D126A9A595BB}"/>
              </a:ext>
            </a:extLst>
          </p:cNvPr>
          <p:cNvSpPr>
            <a:spLocks noGrp="1"/>
          </p:cNvSpPr>
          <p:nvPr>
            <p:ph type="body" sz="quarter" idx="71" hasCustomPrompt="1"/>
          </p:nvPr>
        </p:nvSpPr>
        <p:spPr>
          <a:xfrm>
            <a:off x="512542" y="3185888"/>
            <a:ext cx="1256801" cy="176000"/>
          </a:xfrm>
          <a:prstGeom prst="rect">
            <a:avLst/>
          </a:prstGeom>
        </p:spPr>
        <p:txBody>
          <a:bodyPr lIns="0" tIns="0" rIns="0" bIns="0" anchor="ctr" anchorCtr="0"/>
          <a:lstStyle>
            <a:lvl1pPr algn="ctr">
              <a:defRPr sz="1000" b="0" i="1"/>
            </a:lvl1pPr>
          </a:lstStyle>
          <a:p>
            <a:pPr lvl="0"/>
            <a:r>
              <a:rPr lang="en-US"/>
              <a:t>Job Title</a:t>
            </a:r>
          </a:p>
        </p:txBody>
      </p:sp>
      <p:sp>
        <p:nvSpPr>
          <p:cNvPr id="72" name="Text Placeholder 69">
            <a:extLst>
              <a:ext uri="{FF2B5EF4-FFF2-40B4-BE49-F238E27FC236}">
                <a16:creationId xmlns:a16="http://schemas.microsoft.com/office/drawing/2014/main" id="{E768A0CD-D3B9-54BE-2F3C-D49C07BD6839}"/>
              </a:ext>
            </a:extLst>
          </p:cNvPr>
          <p:cNvSpPr>
            <a:spLocks noGrp="1"/>
          </p:cNvSpPr>
          <p:nvPr>
            <p:ph type="body" sz="quarter" idx="72" hasCustomPrompt="1"/>
          </p:nvPr>
        </p:nvSpPr>
        <p:spPr>
          <a:xfrm>
            <a:off x="512542" y="3333989"/>
            <a:ext cx="1256801" cy="163808"/>
          </a:xfrm>
          <a:prstGeom prst="rect">
            <a:avLst/>
          </a:prstGeom>
        </p:spPr>
        <p:txBody>
          <a:bodyPr lIns="0" tIns="0" rIns="0" bIns="0" anchor="ctr" anchorCtr="0"/>
          <a:lstStyle>
            <a:lvl1pPr algn="ctr">
              <a:defRPr sz="1000" b="1">
                <a:solidFill>
                  <a:srgbClr val="6D2CA7"/>
                </a:solidFill>
              </a:defRPr>
            </a:lvl1pPr>
          </a:lstStyle>
          <a:p>
            <a:pPr lvl="0"/>
            <a:r>
              <a:rPr lang="en-US"/>
              <a:t>Company</a:t>
            </a:r>
          </a:p>
        </p:txBody>
      </p:sp>
      <p:sp>
        <p:nvSpPr>
          <p:cNvPr id="73" name="Picture Placeholder 9">
            <a:extLst>
              <a:ext uri="{FF2B5EF4-FFF2-40B4-BE49-F238E27FC236}">
                <a16:creationId xmlns:a16="http://schemas.microsoft.com/office/drawing/2014/main" id="{047057A8-FFEA-6F87-33DD-40C63AE304D4}"/>
              </a:ext>
            </a:extLst>
          </p:cNvPr>
          <p:cNvSpPr>
            <a:spLocks noGrp="1" noChangeAspect="1"/>
          </p:cNvSpPr>
          <p:nvPr>
            <p:ph type="pic" sz="quarter" idx="73"/>
          </p:nvPr>
        </p:nvSpPr>
        <p:spPr>
          <a:xfrm>
            <a:off x="582286" y="1806009"/>
            <a:ext cx="1117312" cy="1101045"/>
          </a:xfrm>
          <a:prstGeom prst="ellipse">
            <a:avLst/>
          </a:prstGeom>
          <a:blipFill>
            <a:blip r:embed="rId3">
              <a:extLst>
                <a:ext uri="{28A0092B-C50C-407E-A947-70E740481C1C}">
                  <a14:useLocalDpi xmlns:a14="http://schemas.microsoft.com/office/drawing/2010/main" val="0"/>
                </a:ext>
              </a:extLst>
            </a:blip>
            <a:stretch>
              <a:fillRect/>
            </a:stretch>
          </a:blipFill>
          <a:ln w="22225">
            <a:solidFill>
              <a:srgbClr val="EEF2F8"/>
            </a:solidFill>
          </a:ln>
        </p:spPr>
        <p:txBody>
          <a:bodyPr anchor="ctr" anchorCtr="1"/>
          <a:lstStyle>
            <a:lvl1pPr>
              <a:defRPr sz="1600">
                <a:solidFill>
                  <a:schemeClr val="bg1"/>
                </a:solidFill>
              </a:defRPr>
            </a:lvl1pPr>
          </a:lstStyle>
          <a:p>
            <a:endParaRPr lang="en-US"/>
          </a:p>
        </p:txBody>
      </p:sp>
      <p:sp>
        <p:nvSpPr>
          <p:cNvPr id="74" name="Text Placeholder 69">
            <a:extLst>
              <a:ext uri="{FF2B5EF4-FFF2-40B4-BE49-F238E27FC236}">
                <a16:creationId xmlns:a16="http://schemas.microsoft.com/office/drawing/2014/main" id="{09DF5E62-C5E7-FB09-DE1B-E319D9A832B4}"/>
              </a:ext>
            </a:extLst>
          </p:cNvPr>
          <p:cNvSpPr>
            <a:spLocks noGrp="1"/>
          </p:cNvSpPr>
          <p:nvPr>
            <p:ph type="body" sz="quarter" idx="74" hasCustomPrompt="1"/>
          </p:nvPr>
        </p:nvSpPr>
        <p:spPr>
          <a:xfrm>
            <a:off x="4768371" y="3018517"/>
            <a:ext cx="1256801" cy="195105"/>
          </a:xfrm>
          <a:prstGeom prst="rect">
            <a:avLst/>
          </a:prstGeom>
        </p:spPr>
        <p:txBody>
          <a:bodyPr lIns="0" tIns="0" rIns="0" bIns="0" anchor="ctr" anchorCtr="0"/>
          <a:lstStyle>
            <a:lvl1pPr algn="ctr">
              <a:defRPr sz="1200" b="1"/>
            </a:lvl1pPr>
          </a:lstStyle>
          <a:p>
            <a:pPr lvl="0"/>
            <a:r>
              <a:rPr lang="en-US"/>
              <a:t>Name</a:t>
            </a:r>
          </a:p>
        </p:txBody>
      </p:sp>
      <p:sp>
        <p:nvSpPr>
          <p:cNvPr id="75" name="Text Placeholder 69">
            <a:extLst>
              <a:ext uri="{FF2B5EF4-FFF2-40B4-BE49-F238E27FC236}">
                <a16:creationId xmlns:a16="http://schemas.microsoft.com/office/drawing/2014/main" id="{1671273E-A672-B26B-E8FA-F922F4344E55}"/>
              </a:ext>
            </a:extLst>
          </p:cNvPr>
          <p:cNvSpPr>
            <a:spLocks noGrp="1"/>
          </p:cNvSpPr>
          <p:nvPr>
            <p:ph type="body" sz="quarter" idx="75" hasCustomPrompt="1"/>
          </p:nvPr>
        </p:nvSpPr>
        <p:spPr>
          <a:xfrm>
            <a:off x="4768371" y="3185888"/>
            <a:ext cx="1256801" cy="176000"/>
          </a:xfrm>
          <a:prstGeom prst="rect">
            <a:avLst/>
          </a:prstGeom>
        </p:spPr>
        <p:txBody>
          <a:bodyPr lIns="0" tIns="0" rIns="0" bIns="0" anchor="ctr" anchorCtr="0"/>
          <a:lstStyle>
            <a:lvl1pPr algn="ctr">
              <a:defRPr sz="1000" b="0" i="1"/>
            </a:lvl1pPr>
          </a:lstStyle>
          <a:p>
            <a:pPr lvl="0"/>
            <a:r>
              <a:rPr lang="en-US"/>
              <a:t>Job Title</a:t>
            </a:r>
          </a:p>
        </p:txBody>
      </p:sp>
      <p:sp>
        <p:nvSpPr>
          <p:cNvPr id="76" name="Text Placeholder 69">
            <a:extLst>
              <a:ext uri="{FF2B5EF4-FFF2-40B4-BE49-F238E27FC236}">
                <a16:creationId xmlns:a16="http://schemas.microsoft.com/office/drawing/2014/main" id="{85FAE2D9-D140-6D76-37DD-A25183A4A156}"/>
              </a:ext>
            </a:extLst>
          </p:cNvPr>
          <p:cNvSpPr>
            <a:spLocks noGrp="1"/>
          </p:cNvSpPr>
          <p:nvPr>
            <p:ph type="body" sz="quarter" idx="76" hasCustomPrompt="1"/>
          </p:nvPr>
        </p:nvSpPr>
        <p:spPr>
          <a:xfrm>
            <a:off x="4768371" y="3333989"/>
            <a:ext cx="1256801" cy="163808"/>
          </a:xfrm>
          <a:prstGeom prst="rect">
            <a:avLst/>
          </a:prstGeom>
        </p:spPr>
        <p:txBody>
          <a:bodyPr lIns="0" tIns="0" rIns="0" bIns="0" anchor="ctr" anchorCtr="0"/>
          <a:lstStyle>
            <a:lvl1pPr algn="ctr">
              <a:defRPr sz="1000" b="1">
                <a:solidFill>
                  <a:srgbClr val="6D2CA7"/>
                </a:solidFill>
              </a:defRPr>
            </a:lvl1pPr>
          </a:lstStyle>
          <a:p>
            <a:pPr lvl="0"/>
            <a:r>
              <a:rPr lang="en-US"/>
              <a:t>Company</a:t>
            </a:r>
          </a:p>
        </p:txBody>
      </p:sp>
      <p:sp>
        <p:nvSpPr>
          <p:cNvPr id="77" name="Picture Placeholder 9">
            <a:extLst>
              <a:ext uri="{FF2B5EF4-FFF2-40B4-BE49-F238E27FC236}">
                <a16:creationId xmlns:a16="http://schemas.microsoft.com/office/drawing/2014/main" id="{B3108B61-8B1B-535C-3A00-11A01DE4B02F}"/>
              </a:ext>
            </a:extLst>
          </p:cNvPr>
          <p:cNvSpPr>
            <a:spLocks noGrp="1" noChangeAspect="1"/>
          </p:cNvSpPr>
          <p:nvPr>
            <p:ph type="pic" sz="quarter" idx="77"/>
          </p:nvPr>
        </p:nvSpPr>
        <p:spPr>
          <a:xfrm>
            <a:off x="4826824" y="1806009"/>
            <a:ext cx="1117312" cy="1101045"/>
          </a:xfrm>
          <a:prstGeom prst="ellipse">
            <a:avLst/>
          </a:prstGeom>
          <a:blipFill>
            <a:blip r:embed="rId3">
              <a:extLst>
                <a:ext uri="{28A0092B-C50C-407E-A947-70E740481C1C}">
                  <a14:useLocalDpi xmlns:a14="http://schemas.microsoft.com/office/drawing/2010/main" val="0"/>
                </a:ext>
              </a:extLst>
            </a:blip>
            <a:stretch>
              <a:fillRect/>
            </a:stretch>
          </a:blipFill>
          <a:ln w="22225">
            <a:solidFill>
              <a:srgbClr val="EEF2F8"/>
            </a:solidFill>
          </a:ln>
        </p:spPr>
        <p:txBody>
          <a:bodyPr anchor="ctr" anchorCtr="1"/>
          <a:lstStyle>
            <a:lvl1pPr>
              <a:defRPr sz="1600">
                <a:solidFill>
                  <a:schemeClr val="bg1"/>
                </a:solidFill>
              </a:defRPr>
            </a:lvl1pPr>
          </a:lstStyle>
          <a:p>
            <a:endParaRPr lang="en-US"/>
          </a:p>
        </p:txBody>
      </p:sp>
      <p:sp>
        <p:nvSpPr>
          <p:cNvPr id="78" name="Text Placeholder 69">
            <a:extLst>
              <a:ext uri="{FF2B5EF4-FFF2-40B4-BE49-F238E27FC236}">
                <a16:creationId xmlns:a16="http://schemas.microsoft.com/office/drawing/2014/main" id="{AC4D595A-4239-F3C4-6D06-D3914FEA5B49}"/>
              </a:ext>
            </a:extLst>
          </p:cNvPr>
          <p:cNvSpPr>
            <a:spLocks noGrp="1"/>
          </p:cNvSpPr>
          <p:nvPr>
            <p:ph type="body" sz="quarter" idx="78" hasCustomPrompt="1"/>
          </p:nvPr>
        </p:nvSpPr>
        <p:spPr>
          <a:xfrm>
            <a:off x="3349761" y="3018517"/>
            <a:ext cx="1256801" cy="195105"/>
          </a:xfrm>
          <a:prstGeom prst="rect">
            <a:avLst/>
          </a:prstGeom>
        </p:spPr>
        <p:txBody>
          <a:bodyPr lIns="0" tIns="0" rIns="0" bIns="0" anchor="ctr" anchorCtr="0"/>
          <a:lstStyle>
            <a:lvl1pPr algn="ctr">
              <a:defRPr sz="1200" b="1"/>
            </a:lvl1pPr>
          </a:lstStyle>
          <a:p>
            <a:pPr lvl="0"/>
            <a:r>
              <a:rPr lang="en-US"/>
              <a:t>Name</a:t>
            </a:r>
          </a:p>
        </p:txBody>
      </p:sp>
      <p:sp>
        <p:nvSpPr>
          <p:cNvPr id="79" name="Text Placeholder 69">
            <a:extLst>
              <a:ext uri="{FF2B5EF4-FFF2-40B4-BE49-F238E27FC236}">
                <a16:creationId xmlns:a16="http://schemas.microsoft.com/office/drawing/2014/main" id="{A0A176F1-B57C-0EAF-C042-0EF735991377}"/>
              </a:ext>
            </a:extLst>
          </p:cNvPr>
          <p:cNvSpPr>
            <a:spLocks noGrp="1"/>
          </p:cNvSpPr>
          <p:nvPr>
            <p:ph type="body" sz="quarter" idx="79" hasCustomPrompt="1"/>
          </p:nvPr>
        </p:nvSpPr>
        <p:spPr>
          <a:xfrm>
            <a:off x="3349761" y="3185888"/>
            <a:ext cx="1256801" cy="176000"/>
          </a:xfrm>
          <a:prstGeom prst="rect">
            <a:avLst/>
          </a:prstGeom>
        </p:spPr>
        <p:txBody>
          <a:bodyPr lIns="0" tIns="0" rIns="0" bIns="0" anchor="ctr" anchorCtr="0"/>
          <a:lstStyle>
            <a:lvl1pPr algn="ctr">
              <a:defRPr sz="1000" b="0" i="1"/>
            </a:lvl1pPr>
          </a:lstStyle>
          <a:p>
            <a:pPr lvl="0"/>
            <a:r>
              <a:rPr lang="en-US"/>
              <a:t>Job Title</a:t>
            </a:r>
          </a:p>
        </p:txBody>
      </p:sp>
      <p:sp>
        <p:nvSpPr>
          <p:cNvPr id="80" name="Text Placeholder 69">
            <a:extLst>
              <a:ext uri="{FF2B5EF4-FFF2-40B4-BE49-F238E27FC236}">
                <a16:creationId xmlns:a16="http://schemas.microsoft.com/office/drawing/2014/main" id="{C6AA2B6E-5A90-97FF-B457-E76F8E5D53CB}"/>
              </a:ext>
            </a:extLst>
          </p:cNvPr>
          <p:cNvSpPr>
            <a:spLocks noGrp="1"/>
          </p:cNvSpPr>
          <p:nvPr>
            <p:ph type="body" sz="quarter" idx="80" hasCustomPrompt="1"/>
          </p:nvPr>
        </p:nvSpPr>
        <p:spPr>
          <a:xfrm>
            <a:off x="3349761" y="3333989"/>
            <a:ext cx="1256801" cy="163808"/>
          </a:xfrm>
          <a:prstGeom prst="rect">
            <a:avLst/>
          </a:prstGeom>
        </p:spPr>
        <p:txBody>
          <a:bodyPr lIns="0" tIns="0" rIns="0" bIns="0" anchor="ctr" anchorCtr="0"/>
          <a:lstStyle>
            <a:lvl1pPr algn="ctr">
              <a:defRPr sz="1000" b="1">
                <a:solidFill>
                  <a:srgbClr val="6D2CA7"/>
                </a:solidFill>
              </a:defRPr>
            </a:lvl1pPr>
          </a:lstStyle>
          <a:p>
            <a:pPr lvl="0"/>
            <a:r>
              <a:rPr lang="en-US"/>
              <a:t>Company</a:t>
            </a:r>
          </a:p>
        </p:txBody>
      </p:sp>
      <p:sp>
        <p:nvSpPr>
          <p:cNvPr id="81" name="Picture Placeholder 9">
            <a:extLst>
              <a:ext uri="{FF2B5EF4-FFF2-40B4-BE49-F238E27FC236}">
                <a16:creationId xmlns:a16="http://schemas.microsoft.com/office/drawing/2014/main" id="{6F5DDB74-6812-2724-1BEC-AB0E5A8690AC}"/>
              </a:ext>
            </a:extLst>
          </p:cNvPr>
          <p:cNvSpPr>
            <a:spLocks noGrp="1" noChangeAspect="1"/>
          </p:cNvSpPr>
          <p:nvPr>
            <p:ph type="pic" sz="quarter" idx="81"/>
          </p:nvPr>
        </p:nvSpPr>
        <p:spPr>
          <a:xfrm>
            <a:off x="3411978" y="1806009"/>
            <a:ext cx="1117312" cy="1101045"/>
          </a:xfrm>
          <a:prstGeom prst="ellipse">
            <a:avLst/>
          </a:prstGeom>
          <a:blipFill>
            <a:blip r:embed="rId3">
              <a:extLst>
                <a:ext uri="{28A0092B-C50C-407E-A947-70E740481C1C}">
                  <a14:useLocalDpi xmlns:a14="http://schemas.microsoft.com/office/drawing/2010/main" val="0"/>
                </a:ext>
              </a:extLst>
            </a:blip>
            <a:stretch>
              <a:fillRect/>
            </a:stretch>
          </a:blipFill>
          <a:ln w="22225">
            <a:solidFill>
              <a:srgbClr val="EEF2F8"/>
            </a:solidFill>
          </a:ln>
        </p:spPr>
        <p:txBody>
          <a:bodyPr anchor="ctr" anchorCtr="1"/>
          <a:lstStyle>
            <a:lvl1pPr>
              <a:defRPr sz="1600">
                <a:solidFill>
                  <a:schemeClr val="bg1"/>
                </a:solidFill>
              </a:defRPr>
            </a:lvl1pPr>
          </a:lstStyle>
          <a:p>
            <a:endParaRPr lang="en-US"/>
          </a:p>
        </p:txBody>
      </p:sp>
      <p:sp>
        <p:nvSpPr>
          <p:cNvPr id="114" name="Text Placeholder 69">
            <a:extLst>
              <a:ext uri="{FF2B5EF4-FFF2-40B4-BE49-F238E27FC236}">
                <a16:creationId xmlns:a16="http://schemas.microsoft.com/office/drawing/2014/main" id="{DFF36E91-3FF1-24F1-5EF8-C3F8FFC09E29}"/>
              </a:ext>
            </a:extLst>
          </p:cNvPr>
          <p:cNvSpPr>
            <a:spLocks noGrp="1"/>
          </p:cNvSpPr>
          <p:nvPr>
            <p:ph type="body" sz="quarter" idx="82" hasCustomPrompt="1"/>
          </p:nvPr>
        </p:nvSpPr>
        <p:spPr>
          <a:xfrm>
            <a:off x="1931151" y="4901105"/>
            <a:ext cx="1256801" cy="195105"/>
          </a:xfrm>
          <a:prstGeom prst="rect">
            <a:avLst/>
          </a:prstGeom>
        </p:spPr>
        <p:txBody>
          <a:bodyPr lIns="0" tIns="0" rIns="0" bIns="0" anchor="ctr" anchorCtr="0"/>
          <a:lstStyle>
            <a:lvl1pPr algn="ctr">
              <a:defRPr sz="1200" b="1"/>
            </a:lvl1pPr>
          </a:lstStyle>
          <a:p>
            <a:pPr lvl="0"/>
            <a:r>
              <a:rPr lang="en-US"/>
              <a:t>Name</a:t>
            </a:r>
          </a:p>
        </p:txBody>
      </p:sp>
      <p:sp>
        <p:nvSpPr>
          <p:cNvPr id="115" name="Text Placeholder 69">
            <a:extLst>
              <a:ext uri="{FF2B5EF4-FFF2-40B4-BE49-F238E27FC236}">
                <a16:creationId xmlns:a16="http://schemas.microsoft.com/office/drawing/2014/main" id="{808D8E32-D5C2-48CB-4774-6ED4D5B3B30B}"/>
              </a:ext>
            </a:extLst>
          </p:cNvPr>
          <p:cNvSpPr>
            <a:spLocks noGrp="1"/>
          </p:cNvSpPr>
          <p:nvPr>
            <p:ph type="body" sz="quarter" idx="83" hasCustomPrompt="1"/>
          </p:nvPr>
        </p:nvSpPr>
        <p:spPr>
          <a:xfrm>
            <a:off x="1931151" y="5068476"/>
            <a:ext cx="1256801" cy="176000"/>
          </a:xfrm>
          <a:prstGeom prst="rect">
            <a:avLst/>
          </a:prstGeom>
        </p:spPr>
        <p:txBody>
          <a:bodyPr lIns="0" tIns="0" rIns="0" bIns="0" anchor="ctr" anchorCtr="0"/>
          <a:lstStyle>
            <a:lvl1pPr algn="ctr">
              <a:defRPr sz="1000" b="0" i="1"/>
            </a:lvl1pPr>
          </a:lstStyle>
          <a:p>
            <a:pPr lvl="0"/>
            <a:r>
              <a:rPr lang="en-US"/>
              <a:t>Job Title</a:t>
            </a:r>
          </a:p>
        </p:txBody>
      </p:sp>
      <p:sp>
        <p:nvSpPr>
          <p:cNvPr id="116" name="Text Placeholder 69">
            <a:extLst>
              <a:ext uri="{FF2B5EF4-FFF2-40B4-BE49-F238E27FC236}">
                <a16:creationId xmlns:a16="http://schemas.microsoft.com/office/drawing/2014/main" id="{1E91032C-5AC2-E023-BDBD-482170A11BF1}"/>
              </a:ext>
            </a:extLst>
          </p:cNvPr>
          <p:cNvSpPr>
            <a:spLocks noGrp="1"/>
          </p:cNvSpPr>
          <p:nvPr>
            <p:ph type="body" sz="quarter" idx="84" hasCustomPrompt="1"/>
          </p:nvPr>
        </p:nvSpPr>
        <p:spPr>
          <a:xfrm>
            <a:off x="1931151" y="5216577"/>
            <a:ext cx="1256801" cy="163808"/>
          </a:xfrm>
          <a:prstGeom prst="rect">
            <a:avLst/>
          </a:prstGeom>
        </p:spPr>
        <p:txBody>
          <a:bodyPr lIns="0" tIns="0" rIns="0" bIns="0" anchor="ctr" anchorCtr="0"/>
          <a:lstStyle>
            <a:lvl1pPr algn="ctr">
              <a:defRPr sz="1000" b="1">
                <a:solidFill>
                  <a:srgbClr val="6D2CA7"/>
                </a:solidFill>
              </a:defRPr>
            </a:lvl1pPr>
          </a:lstStyle>
          <a:p>
            <a:pPr lvl="0"/>
            <a:r>
              <a:rPr lang="en-US"/>
              <a:t>Company</a:t>
            </a:r>
          </a:p>
        </p:txBody>
      </p:sp>
      <p:sp>
        <p:nvSpPr>
          <p:cNvPr id="117" name="Picture Placeholder 9">
            <a:extLst>
              <a:ext uri="{FF2B5EF4-FFF2-40B4-BE49-F238E27FC236}">
                <a16:creationId xmlns:a16="http://schemas.microsoft.com/office/drawing/2014/main" id="{D36041E3-E4CF-7451-CFAB-8854148CFAF7}"/>
              </a:ext>
            </a:extLst>
          </p:cNvPr>
          <p:cNvSpPr>
            <a:spLocks noGrp="1" noChangeAspect="1"/>
          </p:cNvSpPr>
          <p:nvPr>
            <p:ph type="pic" sz="quarter" idx="85"/>
          </p:nvPr>
        </p:nvSpPr>
        <p:spPr>
          <a:xfrm>
            <a:off x="1997132" y="3688597"/>
            <a:ext cx="1117312" cy="1101045"/>
          </a:xfrm>
          <a:prstGeom prst="ellipse">
            <a:avLst/>
          </a:prstGeom>
          <a:blipFill>
            <a:blip r:embed="rId3">
              <a:extLst>
                <a:ext uri="{28A0092B-C50C-407E-A947-70E740481C1C}">
                  <a14:useLocalDpi xmlns:a14="http://schemas.microsoft.com/office/drawing/2010/main" val="0"/>
                </a:ext>
              </a:extLst>
            </a:blip>
            <a:stretch>
              <a:fillRect/>
            </a:stretch>
          </a:blipFill>
          <a:ln w="22225">
            <a:solidFill>
              <a:srgbClr val="EEF2F8"/>
            </a:solidFill>
          </a:ln>
        </p:spPr>
        <p:txBody>
          <a:bodyPr anchor="ctr" anchorCtr="1"/>
          <a:lstStyle>
            <a:lvl1pPr>
              <a:defRPr sz="1600">
                <a:solidFill>
                  <a:schemeClr val="bg1"/>
                </a:solidFill>
              </a:defRPr>
            </a:lvl1pPr>
          </a:lstStyle>
          <a:p>
            <a:endParaRPr lang="en-US"/>
          </a:p>
        </p:txBody>
      </p:sp>
      <p:sp>
        <p:nvSpPr>
          <p:cNvPr id="118" name="Text Placeholder 69">
            <a:extLst>
              <a:ext uri="{FF2B5EF4-FFF2-40B4-BE49-F238E27FC236}">
                <a16:creationId xmlns:a16="http://schemas.microsoft.com/office/drawing/2014/main" id="{0D6EE0D1-2ADF-1349-9490-6C39723D0F3A}"/>
              </a:ext>
            </a:extLst>
          </p:cNvPr>
          <p:cNvSpPr>
            <a:spLocks noGrp="1"/>
          </p:cNvSpPr>
          <p:nvPr>
            <p:ph type="body" sz="quarter" idx="86" hasCustomPrompt="1"/>
          </p:nvPr>
        </p:nvSpPr>
        <p:spPr>
          <a:xfrm>
            <a:off x="512542" y="4901105"/>
            <a:ext cx="1256801" cy="195105"/>
          </a:xfrm>
          <a:prstGeom prst="rect">
            <a:avLst/>
          </a:prstGeom>
        </p:spPr>
        <p:txBody>
          <a:bodyPr lIns="0" tIns="0" rIns="0" bIns="0" anchor="ctr" anchorCtr="0"/>
          <a:lstStyle>
            <a:lvl1pPr algn="ctr">
              <a:defRPr sz="1200" b="1"/>
            </a:lvl1pPr>
          </a:lstStyle>
          <a:p>
            <a:pPr lvl="0"/>
            <a:r>
              <a:rPr lang="en-US"/>
              <a:t>Name</a:t>
            </a:r>
          </a:p>
        </p:txBody>
      </p:sp>
      <p:sp>
        <p:nvSpPr>
          <p:cNvPr id="119" name="Text Placeholder 69">
            <a:extLst>
              <a:ext uri="{FF2B5EF4-FFF2-40B4-BE49-F238E27FC236}">
                <a16:creationId xmlns:a16="http://schemas.microsoft.com/office/drawing/2014/main" id="{DA4FCC53-4A25-D881-E836-51305FCE6BE0}"/>
              </a:ext>
            </a:extLst>
          </p:cNvPr>
          <p:cNvSpPr>
            <a:spLocks noGrp="1"/>
          </p:cNvSpPr>
          <p:nvPr>
            <p:ph type="body" sz="quarter" idx="87" hasCustomPrompt="1"/>
          </p:nvPr>
        </p:nvSpPr>
        <p:spPr>
          <a:xfrm>
            <a:off x="512542" y="5068476"/>
            <a:ext cx="1256801" cy="176000"/>
          </a:xfrm>
          <a:prstGeom prst="rect">
            <a:avLst/>
          </a:prstGeom>
        </p:spPr>
        <p:txBody>
          <a:bodyPr lIns="0" tIns="0" rIns="0" bIns="0" anchor="ctr" anchorCtr="0"/>
          <a:lstStyle>
            <a:lvl1pPr algn="ctr">
              <a:defRPr sz="1000" b="0" i="1"/>
            </a:lvl1pPr>
          </a:lstStyle>
          <a:p>
            <a:pPr lvl="0"/>
            <a:r>
              <a:rPr lang="en-US"/>
              <a:t>Job Title</a:t>
            </a:r>
          </a:p>
        </p:txBody>
      </p:sp>
      <p:sp>
        <p:nvSpPr>
          <p:cNvPr id="120" name="Text Placeholder 69">
            <a:extLst>
              <a:ext uri="{FF2B5EF4-FFF2-40B4-BE49-F238E27FC236}">
                <a16:creationId xmlns:a16="http://schemas.microsoft.com/office/drawing/2014/main" id="{78372929-849C-DCE3-90D3-262DE3325D83}"/>
              </a:ext>
            </a:extLst>
          </p:cNvPr>
          <p:cNvSpPr>
            <a:spLocks noGrp="1"/>
          </p:cNvSpPr>
          <p:nvPr>
            <p:ph type="body" sz="quarter" idx="88" hasCustomPrompt="1"/>
          </p:nvPr>
        </p:nvSpPr>
        <p:spPr>
          <a:xfrm>
            <a:off x="512542" y="5216577"/>
            <a:ext cx="1256801" cy="163808"/>
          </a:xfrm>
          <a:prstGeom prst="rect">
            <a:avLst/>
          </a:prstGeom>
        </p:spPr>
        <p:txBody>
          <a:bodyPr lIns="0" tIns="0" rIns="0" bIns="0" anchor="ctr" anchorCtr="0"/>
          <a:lstStyle>
            <a:lvl1pPr algn="ctr">
              <a:defRPr sz="1000" b="1">
                <a:solidFill>
                  <a:srgbClr val="6D2CA7"/>
                </a:solidFill>
              </a:defRPr>
            </a:lvl1pPr>
          </a:lstStyle>
          <a:p>
            <a:pPr lvl="0"/>
            <a:r>
              <a:rPr lang="en-US"/>
              <a:t>Company</a:t>
            </a:r>
          </a:p>
        </p:txBody>
      </p:sp>
      <p:sp>
        <p:nvSpPr>
          <p:cNvPr id="121" name="Picture Placeholder 9">
            <a:extLst>
              <a:ext uri="{FF2B5EF4-FFF2-40B4-BE49-F238E27FC236}">
                <a16:creationId xmlns:a16="http://schemas.microsoft.com/office/drawing/2014/main" id="{BDD1CF86-D328-2D46-F207-AA2EE77B39E7}"/>
              </a:ext>
            </a:extLst>
          </p:cNvPr>
          <p:cNvSpPr>
            <a:spLocks noGrp="1" noChangeAspect="1"/>
          </p:cNvSpPr>
          <p:nvPr>
            <p:ph type="pic" sz="quarter" idx="89"/>
          </p:nvPr>
        </p:nvSpPr>
        <p:spPr>
          <a:xfrm>
            <a:off x="582286" y="3688597"/>
            <a:ext cx="1117312" cy="1101045"/>
          </a:xfrm>
          <a:prstGeom prst="ellipse">
            <a:avLst/>
          </a:prstGeom>
          <a:blipFill>
            <a:blip r:embed="rId3">
              <a:extLst>
                <a:ext uri="{28A0092B-C50C-407E-A947-70E740481C1C}">
                  <a14:useLocalDpi xmlns:a14="http://schemas.microsoft.com/office/drawing/2010/main" val="0"/>
                </a:ext>
              </a:extLst>
            </a:blip>
            <a:stretch>
              <a:fillRect/>
            </a:stretch>
          </a:blipFill>
          <a:ln w="22225">
            <a:solidFill>
              <a:srgbClr val="EEF2F8"/>
            </a:solidFill>
          </a:ln>
        </p:spPr>
        <p:txBody>
          <a:bodyPr anchor="ctr" anchorCtr="1"/>
          <a:lstStyle>
            <a:lvl1pPr>
              <a:defRPr sz="1600">
                <a:solidFill>
                  <a:schemeClr val="bg1"/>
                </a:solidFill>
              </a:defRPr>
            </a:lvl1pPr>
          </a:lstStyle>
          <a:p>
            <a:endParaRPr lang="en-US"/>
          </a:p>
        </p:txBody>
      </p:sp>
      <p:sp>
        <p:nvSpPr>
          <p:cNvPr id="122" name="Text Placeholder 69">
            <a:extLst>
              <a:ext uri="{FF2B5EF4-FFF2-40B4-BE49-F238E27FC236}">
                <a16:creationId xmlns:a16="http://schemas.microsoft.com/office/drawing/2014/main" id="{4C48D542-7DAC-CFA3-62BD-3BA171B482C1}"/>
              </a:ext>
            </a:extLst>
          </p:cNvPr>
          <p:cNvSpPr>
            <a:spLocks noGrp="1"/>
          </p:cNvSpPr>
          <p:nvPr>
            <p:ph type="body" sz="quarter" idx="90" hasCustomPrompt="1"/>
          </p:nvPr>
        </p:nvSpPr>
        <p:spPr>
          <a:xfrm>
            <a:off x="4768371" y="4901105"/>
            <a:ext cx="1256801" cy="195105"/>
          </a:xfrm>
          <a:prstGeom prst="rect">
            <a:avLst/>
          </a:prstGeom>
        </p:spPr>
        <p:txBody>
          <a:bodyPr lIns="0" tIns="0" rIns="0" bIns="0" anchor="ctr" anchorCtr="0"/>
          <a:lstStyle>
            <a:lvl1pPr algn="ctr">
              <a:defRPr sz="1200" b="1"/>
            </a:lvl1pPr>
          </a:lstStyle>
          <a:p>
            <a:pPr lvl="0"/>
            <a:r>
              <a:rPr lang="en-US"/>
              <a:t>Name</a:t>
            </a:r>
          </a:p>
        </p:txBody>
      </p:sp>
      <p:sp>
        <p:nvSpPr>
          <p:cNvPr id="123" name="Text Placeholder 69">
            <a:extLst>
              <a:ext uri="{FF2B5EF4-FFF2-40B4-BE49-F238E27FC236}">
                <a16:creationId xmlns:a16="http://schemas.microsoft.com/office/drawing/2014/main" id="{550067E3-C155-26D4-C1CF-4E9CE7120526}"/>
              </a:ext>
            </a:extLst>
          </p:cNvPr>
          <p:cNvSpPr>
            <a:spLocks noGrp="1"/>
          </p:cNvSpPr>
          <p:nvPr>
            <p:ph type="body" sz="quarter" idx="91" hasCustomPrompt="1"/>
          </p:nvPr>
        </p:nvSpPr>
        <p:spPr>
          <a:xfrm>
            <a:off x="4768371" y="5068476"/>
            <a:ext cx="1256801" cy="176000"/>
          </a:xfrm>
          <a:prstGeom prst="rect">
            <a:avLst/>
          </a:prstGeom>
        </p:spPr>
        <p:txBody>
          <a:bodyPr lIns="0" tIns="0" rIns="0" bIns="0" anchor="ctr" anchorCtr="0"/>
          <a:lstStyle>
            <a:lvl1pPr algn="ctr">
              <a:defRPr sz="1000" b="0" i="1"/>
            </a:lvl1pPr>
          </a:lstStyle>
          <a:p>
            <a:pPr lvl="0"/>
            <a:r>
              <a:rPr lang="en-US"/>
              <a:t>Job Title</a:t>
            </a:r>
          </a:p>
        </p:txBody>
      </p:sp>
      <p:sp>
        <p:nvSpPr>
          <p:cNvPr id="124" name="Text Placeholder 69">
            <a:extLst>
              <a:ext uri="{FF2B5EF4-FFF2-40B4-BE49-F238E27FC236}">
                <a16:creationId xmlns:a16="http://schemas.microsoft.com/office/drawing/2014/main" id="{253E49DF-DC5F-3FBD-D299-AD6AD729DEFA}"/>
              </a:ext>
            </a:extLst>
          </p:cNvPr>
          <p:cNvSpPr>
            <a:spLocks noGrp="1"/>
          </p:cNvSpPr>
          <p:nvPr>
            <p:ph type="body" sz="quarter" idx="92" hasCustomPrompt="1"/>
          </p:nvPr>
        </p:nvSpPr>
        <p:spPr>
          <a:xfrm>
            <a:off x="4768371" y="5216577"/>
            <a:ext cx="1256801" cy="163808"/>
          </a:xfrm>
          <a:prstGeom prst="rect">
            <a:avLst/>
          </a:prstGeom>
        </p:spPr>
        <p:txBody>
          <a:bodyPr lIns="0" tIns="0" rIns="0" bIns="0" anchor="ctr" anchorCtr="0"/>
          <a:lstStyle>
            <a:lvl1pPr algn="ctr">
              <a:defRPr sz="1000" b="1">
                <a:solidFill>
                  <a:srgbClr val="6D2CA7"/>
                </a:solidFill>
              </a:defRPr>
            </a:lvl1pPr>
          </a:lstStyle>
          <a:p>
            <a:pPr lvl="0"/>
            <a:r>
              <a:rPr lang="en-US"/>
              <a:t>Company</a:t>
            </a:r>
          </a:p>
        </p:txBody>
      </p:sp>
      <p:sp>
        <p:nvSpPr>
          <p:cNvPr id="125" name="Picture Placeholder 9">
            <a:extLst>
              <a:ext uri="{FF2B5EF4-FFF2-40B4-BE49-F238E27FC236}">
                <a16:creationId xmlns:a16="http://schemas.microsoft.com/office/drawing/2014/main" id="{310CD8C3-1B7B-2623-3DB1-8A324E99CB18}"/>
              </a:ext>
            </a:extLst>
          </p:cNvPr>
          <p:cNvSpPr>
            <a:spLocks noGrp="1" noChangeAspect="1"/>
          </p:cNvSpPr>
          <p:nvPr>
            <p:ph type="pic" sz="quarter" idx="93"/>
          </p:nvPr>
        </p:nvSpPr>
        <p:spPr>
          <a:xfrm>
            <a:off x="4826824" y="3688597"/>
            <a:ext cx="1117312" cy="1101045"/>
          </a:xfrm>
          <a:prstGeom prst="ellipse">
            <a:avLst/>
          </a:prstGeom>
          <a:blipFill>
            <a:blip r:embed="rId3">
              <a:extLst>
                <a:ext uri="{28A0092B-C50C-407E-A947-70E740481C1C}">
                  <a14:useLocalDpi xmlns:a14="http://schemas.microsoft.com/office/drawing/2010/main" val="0"/>
                </a:ext>
              </a:extLst>
            </a:blip>
            <a:stretch>
              <a:fillRect/>
            </a:stretch>
          </a:blipFill>
          <a:ln w="22225">
            <a:solidFill>
              <a:srgbClr val="EEF2F8"/>
            </a:solidFill>
          </a:ln>
        </p:spPr>
        <p:txBody>
          <a:bodyPr anchor="ctr" anchorCtr="1"/>
          <a:lstStyle>
            <a:lvl1pPr>
              <a:defRPr sz="1600">
                <a:solidFill>
                  <a:schemeClr val="bg1"/>
                </a:solidFill>
              </a:defRPr>
            </a:lvl1pPr>
          </a:lstStyle>
          <a:p>
            <a:endParaRPr lang="en-US"/>
          </a:p>
        </p:txBody>
      </p:sp>
      <p:sp>
        <p:nvSpPr>
          <p:cNvPr id="126" name="Text Placeholder 69">
            <a:extLst>
              <a:ext uri="{FF2B5EF4-FFF2-40B4-BE49-F238E27FC236}">
                <a16:creationId xmlns:a16="http://schemas.microsoft.com/office/drawing/2014/main" id="{06914A37-A693-95C4-E378-3C4A1AF681D4}"/>
              </a:ext>
            </a:extLst>
          </p:cNvPr>
          <p:cNvSpPr>
            <a:spLocks noGrp="1"/>
          </p:cNvSpPr>
          <p:nvPr>
            <p:ph type="body" sz="quarter" idx="94" hasCustomPrompt="1"/>
          </p:nvPr>
        </p:nvSpPr>
        <p:spPr>
          <a:xfrm>
            <a:off x="3349761" y="4901105"/>
            <a:ext cx="1256801" cy="195105"/>
          </a:xfrm>
          <a:prstGeom prst="rect">
            <a:avLst/>
          </a:prstGeom>
        </p:spPr>
        <p:txBody>
          <a:bodyPr lIns="0" tIns="0" rIns="0" bIns="0" anchor="ctr" anchorCtr="0"/>
          <a:lstStyle>
            <a:lvl1pPr algn="ctr">
              <a:defRPr sz="1200" b="1"/>
            </a:lvl1pPr>
          </a:lstStyle>
          <a:p>
            <a:pPr lvl="0"/>
            <a:r>
              <a:rPr lang="en-US"/>
              <a:t>Name</a:t>
            </a:r>
          </a:p>
        </p:txBody>
      </p:sp>
      <p:sp>
        <p:nvSpPr>
          <p:cNvPr id="127" name="Text Placeholder 69">
            <a:extLst>
              <a:ext uri="{FF2B5EF4-FFF2-40B4-BE49-F238E27FC236}">
                <a16:creationId xmlns:a16="http://schemas.microsoft.com/office/drawing/2014/main" id="{B55C42BC-386B-E74F-75D3-A973311824CA}"/>
              </a:ext>
            </a:extLst>
          </p:cNvPr>
          <p:cNvSpPr>
            <a:spLocks noGrp="1"/>
          </p:cNvSpPr>
          <p:nvPr>
            <p:ph type="body" sz="quarter" idx="95" hasCustomPrompt="1"/>
          </p:nvPr>
        </p:nvSpPr>
        <p:spPr>
          <a:xfrm>
            <a:off x="3349761" y="5068476"/>
            <a:ext cx="1256801" cy="176000"/>
          </a:xfrm>
          <a:prstGeom prst="rect">
            <a:avLst/>
          </a:prstGeom>
        </p:spPr>
        <p:txBody>
          <a:bodyPr lIns="0" tIns="0" rIns="0" bIns="0" anchor="ctr" anchorCtr="0"/>
          <a:lstStyle>
            <a:lvl1pPr algn="ctr">
              <a:defRPr sz="1000" b="0" i="1"/>
            </a:lvl1pPr>
          </a:lstStyle>
          <a:p>
            <a:pPr lvl="0"/>
            <a:r>
              <a:rPr lang="en-US"/>
              <a:t>Job Title</a:t>
            </a:r>
          </a:p>
        </p:txBody>
      </p:sp>
      <p:sp>
        <p:nvSpPr>
          <p:cNvPr id="128" name="Text Placeholder 69">
            <a:extLst>
              <a:ext uri="{FF2B5EF4-FFF2-40B4-BE49-F238E27FC236}">
                <a16:creationId xmlns:a16="http://schemas.microsoft.com/office/drawing/2014/main" id="{06DAD034-7D9F-8938-87C4-3DA5931D0CC2}"/>
              </a:ext>
            </a:extLst>
          </p:cNvPr>
          <p:cNvSpPr>
            <a:spLocks noGrp="1"/>
          </p:cNvSpPr>
          <p:nvPr>
            <p:ph type="body" sz="quarter" idx="96" hasCustomPrompt="1"/>
          </p:nvPr>
        </p:nvSpPr>
        <p:spPr>
          <a:xfrm>
            <a:off x="3349761" y="5216577"/>
            <a:ext cx="1256801" cy="163808"/>
          </a:xfrm>
          <a:prstGeom prst="rect">
            <a:avLst/>
          </a:prstGeom>
        </p:spPr>
        <p:txBody>
          <a:bodyPr lIns="0" tIns="0" rIns="0" bIns="0" anchor="ctr" anchorCtr="0"/>
          <a:lstStyle>
            <a:lvl1pPr algn="ctr">
              <a:defRPr sz="1000" b="1">
                <a:solidFill>
                  <a:srgbClr val="6D2CA7"/>
                </a:solidFill>
              </a:defRPr>
            </a:lvl1pPr>
          </a:lstStyle>
          <a:p>
            <a:pPr lvl="0"/>
            <a:r>
              <a:rPr lang="en-US"/>
              <a:t>Company</a:t>
            </a:r>
          </a:p>
        </p:txBody>
      </p:sp>
      <p:sp>
        <p:nvSpPr>
          <p:cNvPr id="129" name="Picture Placeholder 9">
            <a:extLst>
              <a:ext uri="{FF2B5EF4-FFF2-40B4-BE49-F238E27FC236}">
                <a16:creationId xmlns:a16="http://schemas.microsoft.com/office/drawing/2014/main" id="{7237292C-D373-7921-190B-2BFBFB929FE1}"/>
              </a:ext>
            </a:extLst>
          </p:cNvPr>
          <p:cNvSpPr>
            <a:spLocks noGrp="1" noChangeAspect="1"/>
          </p:cNvSpPr>
          <p:nvPr>
            <p:ph type="pic" sz="quarter" idx="97"/>
          </p:nvPr>
        </p:nvSpPr>
        <p:spPr>
          <a:xfrm>
            <a:off x="3411978" y="3688597"/>
            <a:ext cx="1117312" cy="1101045"/>
          </a:xfrm>
          <a:prstGeom prst="ellipse">
            <a:avLst/>
          </a:prstGeom>
          <a:blipFill>
            <a:blip r:embed="rId3">
              <a:extLst>
                <a:ext uri="{28A0092B-C50C-407E-A947-70E740481C1C}">
                  <a14:useLocalDpi xmlns:a14="http://schemas.microsoft.com/office/drawing/2010/main" val="0"/>
                </a:ext>
              </a:extLst>
            </a:blip>
            <a:stretch>
              <a:fillRect/>
            </a:stretch>
          </a:blipFill>
          <a:ln w="22225">
            <a:solidFill>
              <a:srgbClr val="EEF2F8"/>
            </a:solidFill>
          </a:ln>
        </p:spPr>
        <p:txBody>
          <a:bodyPr anchor="ctr" anchorCtr="1"/>
          <a:lstStyle>
            <a:lvl1pPr>
              <a:defRPr sz="1600">
                <a:solidFill>
                  <a:schemeClr val="bg1"/>
                </a:solidFill>
              </a:defRPr>
            </a:lvl1pPr>
          </a:lstStyle>
          <a:p>
            <a:endParaRPr lang="en-US"/>
          </a:p>
        </p:txBody>
      </p:sp>
      <p:sp>
        <p:nvSpPr>
          <p:cNvPr id="130" name="Text Placeholder 69">
            <a:extLst>
              <a:ext uri="{FF2B5EF4-FFF2-40B4-BE49-F238E27FC236}">
                <a16:creationId xmlns:a16="http://schemas.microsoft.com/office/drawing/2014/main" id="{AB6C17BB-AE4C-B0E6-A183-32EB94D526B9}"/>
              </a:ext>
            </a:extLst>
          </p:cNvPr>
          <p:cNvSpPr>
            <a:spLocks noGrp="1"/>
          </p:cNvSpPr>
          <p:nvPr>
            <p:ph type="body" sz="quarter" idx="98" hasCustomPrompt="1"/>
          </p:nvPr>
        </p:nvSpPr>
        <p:spPr>
          <a:xfrm>
            <a:off x="7596751" y="3018517"/>
            <a:ext cx="1256801" cy="195105"/>
          </a:xfrm>
          <a:prstGeom prst="rect">
            <a:avLst/>
          </a:prstGeom>
        </p:spPr>
        <p:txBody>
          <a:bodyPr lIns="0" tIns="0" rIns="0" bIns="0" anchor="ctr" anchorCtr="0"/>
          <a:lstStyle>
            <a:lvl1pPr algn="ctr">
              <a:defRPr sz="1200" b="1"/>
            </a:lvl1pPr>
          </a:lstStyle>
          <a:p>
            <a:pPr lvl="0"/>
            <a:r>
              <a:rPr lang="en-US"/>
              <a:t>Name</a:t>
            </a:r>
          </a:p>
        </p:txBody>
      </p:sp>
      <p:sp>
        <p:nvSpPr>
          <p:cNvPr id="131" name="Text Placeholder 69">
            <a:extLst>
              <a:ext uri="{FF2B5EF4-FFF2-40B4-BE49-F238E27FC236}">
                <a16:creationId xmlns:a16="http://schemas.microsoft.com/office/drawing/2014/main" id="{2B4CFC80-D43C-7A7A-C38C-B3E0FADDAF13}"/>
              </a:ext>
            </a:extLst>
          </p:cNvPr>
          <p:cNvSpPr>
            <a:spLocks noGrp="1"/>
          </p:cNvSpPr>
          <p:nvPr>
            <p:ph type="body" sz="quarter" idx="99" hasCustomPrompt="1"/>
          </p:nvPr>
        </p:nvSpPr>
        <p:spPr>
          <a:xfrm>
            <a:off x="7596751" y="3185888"/>
            <a:ext cx="1256801" cy="176000"/>
          </a:xfrm>
          <a:prstGeom prst="rect">
            <a:avLst/>
          </a:prstGeom>
        </p:spPr>
        <p:txBody>
          <a:bodyPr lIns="0" tIns="0" rIns="0" bIns="0" anchor="ctr" anchorCtr="0"/>
          <a:lstStyle>
            <a:lvl1pPr algn="ctr">
              <a:defRPr sz="1000" b="0" i="1"/>
            </a:lvl1pPr>
          </a:lstStyle>
          <a:p>
            <a:pPr lvl="0"/>
            <a:r>
              <a:rPr lang="en-US"/>
              <a:t>Job Title</a:t>
            </a:r>
          </a:p>
        </p:txBody>
      </p:sp>
      <p:sp>
        <p:nvSpPr>
          <p:cNvPr id="132" name="Text Placeholder 69">
            <a:extLst>
              <a:ext uri="{FF2B5EF4-FFF2-40B4-BE49-F238E27FC236}">
                <a16:creationId xmlns:a16="http://schemas.microsoft.com/office/drawing/2014/main" id="{AA3CDAB4-92F9-AB15-E9B9-4DAE26E38C26}"/>
              </a:ext>
            </a:extLst>
          </p:cNvPr>
          <p:cNvSpPr>
            <a:spLocks noGrp="1"/>
          </p:cNvSpPr>
          <p:nvPr>
            <p:ph type="body" sz="quarter" idx="100" hasCustomPrompt="1"/>
          </p:nvPr>
        </p:nvSpPr>
        <p:spPr>
          <a:xfrm>
            <a:off x="7596751" y="3333989"/>
            <a:ext cx="1256801" cy="163808"/>
          </a:xfrm>
          <a:prstGeom prst="rect">
            <a:avLst/>
          </a:prstGeom>
        </p:spPr>
        <p:txBody>
          <a:bodyPr lIns="0" tIns="0" rIns="0" bIns="0" anchor="ctr" anchorCtr="0"/>
          <a:lstStyle>
            <a:lvl1pPr algn="ctr">
              <a:defRPr sz="1000" b="1">
                <a:solidFill>
                  <a:srgbClr val="6D2CA7"/>
                </a:solidFill>
              </a:defRPr>
            </a:lvl1pPr>
          </a:lstStyle>
          <a:p>
            <a:pPr lvl="0"/>
            <a:r>
              <a:rPr lang="en-US"/>
              <a:t>Company</a:t>
            </a:r>
          </a:p>
        </p:txBody>
      </p:sp>
      <p:sp>
        <p:nvSpPr>
          <p:cNvPr id="133" name="Picture Placeholder 9">
            <a:extLst>
              <a:ext uri="{FF2B5EF4-FFF2-40B4-BE49-F238E27FC236}">
                <a16:creationId xmlns:a16="http://schemas.microsoft.com/office/drawing/2014/main" id="{69177BF8-B5D9-B4AF-1EBB-7DAF9A843F49}"/>
              </a:ext>
            </a:extLst>
          </p:cNvPr>
          <p:cNvSpPr>
            <a:spLocks noGrp="1" noChangeAspect="1"/>
          </p:cNvSpPr>
          <p:nvPr>
            <p:ph type="pic" sz="quarter" idx="101"/>
          </p:nvPr>
        </p:nvSpPr>
        <p:spPr>
          <a:xfrm>
            <a:off x="7662732" y="1806009"/>
            <a:ext cx="1117312" cy="1101045"/>
          </a:xfrm>
          <a:prstGeom prst="ellipse">
            <a:avLst/>
          </a:prstGeom>
          <a:blipFill>
            <a:blip r:embed="rId3">
              <a:extLst>
                <a:ext uri="{28A0092B-C50C-407E-A947-70E740481C1C}">
                  <a14:useLocalDpi xmlns:a14="http://schemas.microsoft.com/office/drawing/2010/main" val="0"/>
                </a:ext>
              </a:extLst>
            </a:blip>
            <a:stretch>
              <a:fillRect/>
            </a:stretch>
          </a:blipFill>
          <a:ln w="22225">
            <a:solidFill>
              <a:srgbClr val="EEF2F8"/>
            </a:solidFill>
          </a:ln>
        </p:spPr>
        <p:txBody>
          <a:bodyPr anchor="ctr" anchorCtr="1"/>
          <a:lstStyle>
            <a:lvl1pPr>
              <a:defRPr sz="1600">
                <a:solidFill>
                  <a:schemeClr val="bg1"/>
                </a:solidFill>
              </a:defRPr>
            </a:lvl1pPr>
          </a:lstStyle>
          <a:p>
            <a:endParaRPr lang="en-US"/>
          </a:p>
        </p:txBody>
      </p:sp>
      <p:sp>
        <p:nvSpPr>
          <p:cNvPr id="134" name="Text Placeholder 69">
            <a:extLst>
              <a:ext uri="{FF2B5EF4-FFF2-40B4-BE49-F238E27FC236}">
                <a16:creationId xmlns:a16="http://schemas.microsoft.com/office/drawing/2014/main" id="{DF59C3A5-80A6-CBE1-1516-DA900938C4A3}"/>
              </a:ext>
            </a:extLst>
          </p:cNvPr>
          <p:cNvSpPr>
            <a:spLocks noGrp="1"/>
          </p:cNvSpPr>
          <p:nvPr>
            <p:ph type="body" sz="quarter" idx="102" hasCustomPrompt="1"/>
          </p:nvPr>
        </p:nvSpPr>
        <p:spPr>
          <a:xfrm>
            <a:off x="6178142" y="3018517"/>
            <a:ext cx="1256801" cy="195105"/>
          </a:xfrm>
          <a:prstGeom prst="rect">
            <a:avLst/>
          </a:prstGeom>
        </p:spPr>
        <p:txBody>
          <a:bodyPr lIns="0" tIns="0" rIns="0" bIns="0" anchor="ctr" anchorCtr="0"/>
          <a:lstStyle>
            <a:lvl1pPr algn="ctr">
              <a:defRPr sz="1200" b="1"/>
            </a:lvl1pPr>
          </a:lstStyle>
          <a:p>
            <a:pPr lvl="0"/>
            <a:r>
              <a:rPr lang="en-US"/>
              <a:t>Name</a:t>
            </a:r>
          </a:p>
        </p:txBody>
      </p:sp>
      <p:sp>
        <p:nvSpPr>
          <p:cNvPr id="135" name="Text Placeholder 69">
            <a:extLst>
              <a:ext uri="{FF2B5EF4-FFF2-40B4-BE49-F238E27FC236}">
                <a16:creationId xmlns:a16="http://schemas.microsoft.com/office/drawing/2014/main" id="{0C55B5DF-61B1-9F5A-822D-5CAA4F05A757}"/>
              </a:ext>
            </a:extLst>
          </p:cNvPr>
          <p:cNvSpPr>
            <a:spLocks noGrp="1"/>
          </p:cNvSpPr>
          <p:nvPr>
            <p:ph type="body" sz="quarter" idx="103" hasCustomPrompt="1"/>
          </p:nvPr>
        </p:nvSpPr>
        <p:spPr>
          <a:xfrm>
            <a:off x="6178142" y="3185888"/>
            <a:ext cx="1256801" cy="176000"/>
          </a:xfrm>
          <a:prstGeom prst="rect">
            <a:avLst/>
          </a:prstGeom>
        </p:spPr>
        <p:txBody>
          <a:bodyPr lIns="0" tIns="0" rIns="0" bIns="0" anchor="ctr" anchorCtr="0"/>
          <a:lstStyle>
            <a:lvl1pPr algn="ctr">
              <a:defRPr sz="1000" b="0" i="1"/>
            </a:lvl1pPr>
          </a:lstStyle>
          <a:p>
            <a:pPr lvl="0"/>
            <a:r>
              <a:rPr lang="en-US"/>
              <a:t>Job Title</a:t>
            </a:r>
          </a:p>
        </p:txBody>
      </p:sp>
      <p:sp>
        <p:nvSpPr>
          <p:cNvPr id="136" name="Text Placeholder 69">
            <a:extLst>
              <a:ext uri="{FF2B5EF4-FFF2-40B4-BE49-F238E27FC236}">
                <a16:creationId xmlns:a16="http://schemas.microsoft.com/office/drawing/2014/main" id="{0563CA85-9AFE-17C2-8939-B595E3F6C4FF}"/>
              </a:ext>
            </a:extLst>
          </p:cNvPr>
          <p:cNvSpPr>
            <a:spLocks noGrp="1"/>
          </p:cNvSpPr>
          <p:nvPr>
            <p:ph type="body" sz="quarter" idx="104" hasCustomPrompt="1"/>
          </p:nvPr>
        </p:nvSpPr>
        <p:spPr>
          <a:xfrm>
            <a:off x="6178142" y="3333989"/>
            <a:ext cx="1256801" cy="163808"/>
          </a:xfrm>
          <a:prstGeom prst="rect">
            <a:avLst/>
          </a:prstGeom>
        </p:spPr>
        <p:txBody>
          <a:bodyPr lIns="0" tIns="0" rIns="0" bIns="0" anchor="ctr" anchorCtr="0"/>
          <a:lstStyle>
            <a:lvl1pPr algn="ctr">
              <a:defRPr sz="1000" b="1">
                <a:solidFill>
                  <a:srgbClr val="6D2CA7"/>
                </a:solidFill>
              </a:defRPr>
            </a:lvl1pPr>
          </a:lstStyle>
          <a:p>
            <a:pPr lvl="0"/>
            <a:r>
              <a:rPr lang="en-US"/>
              <a:t>Company</a:t>
            </a:r>
          </a:p>
        </p:txBody>
      </p:sp>
      <p:sp>
        <p:nvSpPr>
          <p:cNvPr id="137" name="Picture Placeholder 9">
            <a:extLst>
              <a:ext uri="{FF2B5EF4-FFF2-40B4-BE49-F238E27FC236}">
                <a16:creationId xmlns:a16="http://schemas.microsoft.com/office/drawing/2014/main" id="{694E6A40-4F31-C586-75C5-589C4A5CEF08}"/>
              </a:ext>
            </a:extLst>
          </p:cNvPr>
          <p:cNvSpPr>
            <a:spLocks noGrp="1" noChangeAspect="1"/>
          </p:cNvSpPr>
          <p:nvPr>
            <p:ph type="pic" sz="quarter" idx="105"/>
          </p:nvPr>
        </p:nvSpPr>
        <p:spPr>
          <a:xfrm>
            <a:off x="6247886" y="1806009"/>
            <a:ext cx="1117312" cy="1101045"/>
          </a:xfrm>
          <a:prstGeom prst="ellipse">
            <a:avLst/>
          </a:prstGeom>
          <a:blipFill>
            <a:blip r:embed="rId3">
              <a:extLst>
                <a:ext uri="{28A0092B-C50C-407E-A947-70E740481C1C}">
                  <a14:useLocalDpi xmlns:a14="http://schemas.microsoft.com/office/drawing/2010/main" val="0"/>
                </a:ext>
              </a:extLst>
            </a:blip>
            <a:stretch>
              <a:fillRect/>
            </a:stretch>
          </a:blipFill>
          <a:ln w="22225">
            <a:solidFill>
              <a:srgbClr val="EEF2F8"/>
            </a:solidFill>
          </a:ln>
        </p:spPr>
        <p:txBody>
          <a:bodyPr anchor="ctr" anchorCtr="1"/>
          <a:lstStyle>
            <a:lvl1pPr>
              <a:defRPr sz="1600">
                <a:solidFill>
                  <a:schemeClr val="bg1"/>
                </a:solidFill>
              </a:defRPr>
            </a:lvl1pPr>
          </a:lstStyle>
          <a:p>
            <a:endParaRPr lang="en-US"/>
          </a:p>
        </p:txBody>
      </p:sp>
      <p:sp>
        <p:nvSpPr>
          <p:cNvPr id="138" name="Text Placeholder 69">
            <a:extLst>
              <a:ext uri="{FF2B5EF4-FFF2-40B4-BE49-F238E27FC236}">
                <a16:creationId xmlns:a16="http://schemas.microsoft.com/office/drawing/2014/main" id="{0750BC30-4CEB-744C-A02A-2AACCDA0A085}"/>
              </a:ext>
            </a:extLst>
          </p:cNvPr>
          <p:cNvSpPr>
            <a:spLocks noGrp="1"/>
          </p:cNvSpPr>
          <p:nvPr>
            <p:ph type="body" sz="quarter" idx="106" hasCustomPrompt="1"/>
          </p:nvPr>
        </p:nvSpPr>
        <p:spPr>
          <a:xfrm>
            <a:off x="10433971" y="3018517"/>
            <a:ext cx="1256801" cy="195105"/>
          </a:xfrm>
          <a:prstGeom prst="rect">
            <a:avLst/>
          </a:prstGeom>
        </p:spPr>
        <p:txBody>
          <a:bodyPr lIns="0" tIns="0" rIns="0" bIns="0" anchor="ctr" anchorCtr="0"/>
          <a:lstStyle>
            <a:lvl1pPr algn="ctr">
              <a:defRPr sz="1200" b="1"/>
            </a:lvl1pPr>
          </a:lstStyle>
          <a:p>
            <a:pPr lvl="0"/>
            <a:r>
              <a:rPr lang="en-US"/>
              <a:t>Name</a:t>
            </a:r>
          </a:p>
        </p:txBody>
      </p:sp>
      <p:sp>
        <p:nvSpPr>
          <p:cNvPr id="139" name="Text Placeholder 69">
            <a:extLst>
              <a:ext uri="{FF2B5EF4-FFF2-40B4-BE49-F238E27FC236}">
                <a16:creationId xmlns:a16="http://schemas.microsoft.com/office/drawing/2014/main" id="{6AD49648-5C92-8FF1-50B8-593BE8B7C62F}"/>
              </a:ext>
            </a:extLst>
          </p:cNvPr>
          <p:cNvSpPr>
            <a:spLocks noGrp="1"/>
          </p:cNvSpPr>
          <p:nvPr>
            <p:ph type="body" sz="quarter" idx="107" hasCustomPrompt="1"/>
          </p:nvPr>
        </p:nvSpPr>
        <p:spPr>
          <a:xfrm>
            <a:off x="10433971" y="3185888"/>
            <a:ext cx="1256801" cy="176000"/>
          </a:xfrm>
          <a:prstGeom prst="rect">
            <a:avLst/>
          </a:prstGeom>
        </p:spPr>
        <p:txBody>
          <a:bodyPr lIns="0" tIns="0" rIns="0" bIns="0" anchor="ctr" anchorCtr="0"/>
          <a:lstStyle>
            <a:lvl1pPr algn="ctr">
              <a:defRPr sz="1000" b="0" i="1"/>
            </a:lvl1pPr>
          </a:lstStyle>
          <a:p>
            <a:pPr lvl="0"/>
            <a:r>
              <a:rPr lang="en-US"/>
              <a:t>Job Title</a:t>
            </a:r>
          </a:p>
        </p:txBody>
      </p:sp>
      <p:sp>
        <p:nvSpPr>
          <p:cNvPr id="140" name="Text Placeholder 69">
            <a:extLst>
              <a:ext uri="{FF2B5EF4-FFF2-40B4-BE49-F238E27FC236}">
                <a16:creationId xmlns:a16="http://schemas.microsoft.com/office/drawing/2014/main" id="{487AF193-BE3F-4922-C5A4-D09E079C41A8}"/>
              </a:ext>
            </a:extLst>
          </p:cNvPr>
          <p:cNvSpPr>
            <a:spLocks noGrp="1"/>
          </p:cNvSpPr>
          <p:nvPr>
            <p:ph type="body" sz="quarter" idx="108" hasCustomPrompt="1"/>
          </p:nvPr>
        </p:nvSpPr>
        <p:spPr>
          <a:xfrm>
            <a:off x="10433971" y="3333989"/>
            <a:ext cx="1256801" cy="163808"/>
          </a:xfrm>
          <a:prstGeom prst="rect">
            <a:avLst/>
          </a:prstGeom>
        </p:spPr>
        <p:txBody>
          <a:bodyPr lIns="0" tIns="0" rIns="0" bIns="0" anchor="ctr" anchorCtr="0"/>
          <a:lstStyle>
            <a:lvl1pPr algn="ctr">
              <a:defRPr sz="1000" b="1">
                <a:solidFill>
                  <a:srgbClr val="6D2CA7"/>
                </a:solidFill>
              </a:defRPr>
            </a:lvl1pPr>
          </a:lstStyle>
          <a:p>
            <a:pPr lvl="0"/>
            <a:r>
              <a:rPr lang="en-US"/>
              <a:t>Company</a:t>
            </a:r>
          </a:p>
        </p:txBody>
      </p:sp>
      <p:sp>
        <p:nvSpPr>
          <p:cNvPr id="141" name="Picture Placeholder 9">
            <a:extLst>
              <a:ext uri="{FF2B5EF4-FFF2-40B4-BE49-F238E27FC236}">
                <a16:creationId xmlns:a16="http://schemas.microsoft.com/office/drawing/2014/main" id="{098AC8AE-914A-D809-D2E3-2B7BC8E30C84}"/>
              </a:ext>
            </a:extLst>
          </p:cNvPr>
          <p:cNvSpPr>
            <a:spLocks noGrp="1" noChangeAspect="1"/>
          </p:cNvSpPr>
          <p:nvPr>
            <p:ph type="pic" sz="quarter" idx="109"/>
          </p:nvPr>
        </p:nvSpPr>
        <p:spPr>
          <a:xfrm>
            <a:off x="10492424" y="1806009"/>
            <a:ext cx="1117312" cy="1101045"/>
          </a:xfrm>
          <a:prstGeom prst="ellipse">
            <a:avLst/>
          </a:prstGeom>
          <a:blipFill>
            <a:blip r:embed="rId3">
              <a:extLst>
                <a:ext uri="{28A0092B-C50C-407E-A947-70E740481C1C}">
                  <a14:useLocalDpi xmlns:a14="http://schemas.microsoft.com/office/drawing/2010/main" val="0"/>
                </a:ext>
              </a:extLst>
            </a:blip>
            <a:stretch>
              <a:fillRect/>
            </a:stretch>
          </a:blipFill>
          <a:ln w="22225">
            <a:solidFill>
              <a:srgbClr val="EEF2F8"/>
            </a:solidFill>
          </a:ln>
        </p:spPr>
        <p:txBody>
          <a:bodyPr anchor="ctr" anchorCtr="1"/>
          <a:lstStyle>
            <a:lvl1pPr>
              <a:defRPr sz="1600">
                <a:solidFill>
                  <a:schemeClr val="bg1"/>
                </a:solidFill>
              </a:defRPr>
            </a:lvl1pPr>
          </a:lstStyle>
          <a:p>
            <a:endParaRPr lang="en-US"/>
          </a:p>
        </p:txBody>
      </p:sp>
      <p:sp>
        <p:nvSpPr>
          <p:cNvPr id="142" name="Text Placeholder 69">
            <a:extLst>
              <a:ext uri="{FF2B5EF4-FFF2-40B4-BE49-F238E27FC236}">
                <a16:creationId xmlns:a16="http://schemas.microsoft.com/office/drawing/2014/main" id="{C1FC00A9-697C-61B2-83BF-D5AA92969A19}"/>
              </a:ext>
            </a:extLst>
          </p:cNvPr>
          <p:cNvSpPr>
            <a:spLocks noGrp="1"/>
          </p:cNvSpPr>
          <p:nvPr>
            <p:ph type="body" sz="quarter" idx="110" hasCustomPrompt="1"/>
          </p:nvPr>
        </p:nvSpPr>
        <p:spPr>
          <a:xfrm>
            <a:off x="9015361" y="3018517"/>
            <a:ext cx="1256801" cy="195105"/>
          </a:xfrm>
          <a:prstGeom prst="rect">
            <a:avLst/>
          </a:prstGeom>
        </p:spPr>
        <p:txBody>
          <a:bodyPr lIns="0" tIns="0" rIns="0" bIns="0" anchor="ctr" anchorCtr="0"/>
          <a:lstStyle>
            <a:lvl1pPr algn="ctr">
              <a:defRPr sz="1200" b="1"/>
            </a:lvl1pPr>
          </a:lstStyle>
          <a:p>
            <a:pPr lvl="0"/>
            <a:r>
              <a:rPr lang="en-US"/>
              <a:t>Name</a:t>
            </a:r>
          </a:p>
        </p:txBody>
      </p:sp>
      <p:sp>
        <p:nvSpPr>
          <p:cNvPr id="143" name="Text Placeholder 69">
            <a:extLst>
              <a:ext uri="{FF2B5EF4-FFF2-40B4-BE49-F238E27FC236}">
                <a16:creationId xmlns:a16="http://schemas.microsoft.com/office/drawing/2014/main" id="{C76A7509-6229-4E66-67F3-2924BAF3A361}"/>
              </a:ext>
            </a:extLst>
          </p:cNvPr>
          <p:cNvSpPr>
            <a:spLocks noGrp="1"/>
          </p:cNvSpPr>
          <p:nvPr>
            <p:ph type="body" sz="quarter" idx="111" hasCustomPrompt="1"/>
          </p:nvPr>
        </p:nvSpPr>
        <p:spPr>
          <a:xfrm>
            <a:off x="9015361" y="3185888"/>
            <a:ext cx="1256801" cy="176000"/>
          </a:xfrm>
          <a:prstGeom prst="rect">
            <a:avLst/>
          </a:prstGeom>
        </p:spPr>
        <p:txBody>
          <a:bodyPr lIns="0" tIns="0" rIns="0" bIns="0" anchor="ctr" anchorCtr="0"/>
          <a:lstStyle>
            <a:lvl1pPr algn="ctr">
              <a:defRPr sz="1000" b="0" i="1"/>
            </a:lvl1pPr>
          </a:lstStyle>
          <a:p>
            <a:pPr lvl="0"/>
            <a:r>
              <a:rPr lang="en-US"/>
              <a:t>Job Title</a:t>
            </a:r>
          </a:p>
        </p:txBody>
      </p:sp>
      <p:sp>
        <p:nvSpPr>
          <p:cNvPr id="144" name="Text Placeholder 69">
            <a:extLst>
              <a:ext uri="{FF2B5EF4-FFF2-40B4-BE49-F238E27FC236}">
                <a16:creationId xmlns:a16="http://schemas.microsoft.com/office/drawing/2014/main" id="{3AF5F7BF-9707-72B7-EA4A-17F93FD07F79}"/>
              </a:ext>
            </a:extLst>
          </p:cNvPr>
          <p:cNvSpPr>
            <a:spLocks noGrp="1"/>
          </p:cNvSpPr>
          <p:nvPr>
            <p:ph type="body" sz="quarter" idx="112" hasCustomPrompt="1"/>
          </p:nvPr>
        </p:nvSpPr>
        <p:spPr>
          <a:xfrm>
            <a:off x="9015361" y="3333989"/>
            <a:ext cx="1256801" cy="163808"/>
          </a:xfrm>
          <a:prstGeom prst="rect">
            <a:avLst/>
          </a:prstGeom>
        </p:spPr>
        <p:txBody>
          <a:bodyPr lIns="0" tIns="0" rIns="0" bIns="0" anchor="ctr" anchorCtr="0"/>
          <a:lstStyle>
            <a:lvl1pPr algn="ctr">
              <a:defRPr sz="1000" b="1">
                <a:solidFill>
                  <a:srgbClr val="6D2CA7"/>
                </a:solidFill>
              </a:defRPr>
            </a:lvl1pPr>
          </a:lstStyle>
          <a:p>
            <a:pPr lvl="0"/>
            <a:r>
              <a:rPr lang="en-US"/>
              <a:t>Company</a:t>
            </a:r>
          </a:p>
        </p:txBody>
      </p:sp>
      <p:sp>
        <p:nvSpPr>
          <p:cNvPr id="145" name="Picture Placeholder 9">
            <a:extLst>
              <a:ext uri="{FF2B5EF4-FFF2-40B4-BE49-F238E27FC236}">
                <a16:creationId xmlns:a16="http://schemas.microsoft.com/office/drawing/2014/main" id="{C32AABB1-4EFE-9528-5E45-58A007477C69}"/>
              </a:ext>
            </a:extLst>
          </p:cNvPr>
          <p:cNvSpPr>
            <a:spLocks noGrp="1" noChangeAspect="1"/>
          </p:cNvSpPr>
          <p:nvPr>
            <p:ph type="pic" sz="quarter" idx="113"/>
          </p:nvPr>
        </p:nvSpPr>
        <p:spPr>
          <a:xfrm>
            <a:off x="9077578" y="1806009"/>
            <a:ext cx="1117312" cy="1101045"/>
          </a:xfrm>
          <a:prstGeom prst="ellipse">
            <a:avLst/>
          </a:prstGeom>
          <a:blipFill>
            <a:blip r:embed="rId3">
              <a:extLst>
                <a:ext uri="{28A0092B-C50C-407E-A947-70E740481C1C}">
                  <a14:useLocalDpi xmlns:a14="http://schemas.microsoft.com/office/drawing/2010/main" val="0"/>
                </a:ext>
              </a:extLst>
            </a:blip>
            <a:stretch>
              <a:fillRect/>
            </a:stretch>
          </a:blipFill>
          <a:ln w="22225">
            <a:solidFill>
              <a:srgbClr val="EEF2F8"/>
            </a:solidFill>
          </a:ln>
        </p:spPr>
        <p:txBody>
          <a:bodyPr anchor="ctr" anchorCtr="1"/>
          <a:lstStyle>
            <a:lvl1pPr>
              <a:defRPr sz="1600">
                <a:solidFill>
                  <a:schemeClr val="bg1"/>
                </a:solidFill>
              </a:defRPr>
            </a:lvl1pPr>
          </a:lstStyle>
          <a:p>
            <a:endParaRPr lang="en-US"/>
          </a:p>
        </p:txBody>
      </p:sp>
      <p:sp>
        <p:nvSpPr>
          <p:cNvPr id="146" name="Text Placeholder 69">
            <a:extLst>
              <a:ext uri="{FF2B5EF4-FFF2-40B4-BE49-F238E27FC236}">
                <a16:creationId xmlns:a16="http://schemas.microsoft.com/office/drawing/2014/main" id="{20B6D76D-E9C2-F114-F682-20FFE8F3DCFB}"/>
              </a:ext>
            </a:extLst>
          </p:cNvPr>
          <p:cNvSpPr>
            <a:spLocks noGrp="1"/>
          </p:cNvSpPr>
          <p:nvPr>
            <p:ph type="body" sz="quarter" idx="114" hasCustomPrompt="1"/>
          </p:nvPr>
        </p:nvSpPr>
        <p:spPr>
          <a:xfrm>
            <a:off x="7596751" y="4901105"/>
            <a:ext cx="1256801" cy="195105"/>
          </a:xfrm>
          <a:prstGeom prst="rect">
            <a:avLst/>
          </a:prstGeom>
        </p:spPr>
        <p:txBody>
          <a:bodyPr lIns="0" tIns="0" rIns="0" bIns="0" anchor="ctr" anchorCtr="0"/>
          <a:lstStyle>
            <a:lvl1pPr algn="ctr">
              <a:defRPr sz="1200" b="1"/>
            </a:lvl1pPr>
          </a:lstStyle>
          <a:p>
            <a:pPr lvl="0"/>
            <a:r>
              <a:rPr lang="en-US"/>
              <a:t>Name</a:t>
            </a:r>
          </a:p>
        </p:txBody>
      </p:sp>
      <p:sp>
        <p:nvSpPr>
          <p:cNvPr id="147" name="Text Placeholder 69">
            <a:extLst>
              <a:ext uri="{FF2B5EF4-FFF2-40B4-BE49-F238E27FC236}">
                <a16:creationId xmlns:a16="http://schemas.microsoft.com/office/drawing/2014/main" id="{FC8CB994-8CAF-EC82-8143-EA20227664A9}"/>
              </a:ext>
            </a:extLst>
          </p:cNvPr>
          <p:cNvSpPr>
            <a:spLocks noGrp="1"/>
          </p:cNvSpPr>
          <p:nvPr>
            <p:ph type="body" sz="quarter" idx="115" hasCustomPrompt="1"/>
          </p:nvPr>
        </p:nvSpPr>
        <p:spPr>
          <a:xfrm>
            <a:off x="7596751" y="5068476"/>
            <a:ext cx="1256801" cy="176000"/>
          </a:xfrm>
          <a:prstGeom prst="rect">
            <a:avLst/>
          </a:prstGeom>
        </p:spPr>
        <p:txBody>
          <a:bodyPr lIns="0" tIns="0" rIns="0" bIns="0" anchor="ctr" anchorCtr="0"/>
          <a:lstStyle>
            <a:lvl1pPr algn="ctr">
              <a:defRPr sz="1000" b="0" i="1"/>
            </a:lvl1pPr>
          </a:lstStyle>
          <a:p>
            <a:pPr lvl="0"/>
            <a:r>
              <a:rPr lang="en-US"/>
              <a:t>Job Title</a:t>
            </a:r>
          </a:p>
        </p:txBody>
      </p:sp>
      <p:sp>
        <p:nvSpPr>
          <p:cNvPr id="148" name="Text Placeholder 69">
            <a:extLst>
              <a:ext uri="{FF2B5EF4-FFF2-40B4-BE49-F238E27FC236}">
                <a16:creationId xmlns:a16="http://schemas.microsoft.com/office/drawing/2014/main" id="{183ECC0C-B424-29D5-B488-F40150CB2CF1}"/>
              </a:ext>
            </a:extLst>
          </p:cNvPr>
          <p:cNvSpPr>
            <a:spLocks noGrp="1"/>
          </p:cNvSpPr>
          <p:nvPr>
            <p:ph type="body" sz="quarter" idx="116" hasCustomPrompt="1"/>
          </p:nvPr>
        </p:nvSpPr>
        <p:spPr>
          <a:xfrm>
            <a:off x="7596751" y="5216577"/>
            <a:ext cx="1256801" cy="163808"/>
          </a:xfrm>
          <a:prstGeom prst="rect">
            <a:avLst/>
          </a:prstGeom>
        </p:spPr>
        <p:txBody>
          <a:bodyPr lIns="0" tIns="0" rIns="0" bIns="0" anchor="ctr" anchorCtr="0"/>
          <a:lstStyle>
            <a:lvl1pPr algn="ctr">
              <a:defRPr sz="1000" b="1">
                <a:solidFill>
                  <a:srgbClr val="6D2CA7"/>
                </a:solidFill>
              </a:defRPr>
            </a:lvl1pPr>
          </a:lstStyle>
          <a:p>
            <a:pPr lvl="0"/>
            <a:r>
              <a:rPr lang="en-US"/>
              <a:t>Company</a:t>
            </a:r>
          </a:p>
        </p:txBody>
      </p:sp>
      <p:sp>
        <p:nvSpPr>
          <p:cNvPr id="149" name="Picture Placeholder 9">
            <a:extLst>
              <a:ext uri="{FF2B5EF4-FFF2-40B4-BE49-F238E27FC236}">
                <a16:creationId xmlns:a16="http://schemas.microsoft.com/office/drawing/2014/main" id="{FA3596D0-F4C7-5127-F5F6-F273F2C017AF}"/>
              </a:ext>
            </a:extLst>
          </p:cNvPr>
          <p:cNvSpPr>
            <a:spLocks noGrp="1" noChangeAspect="1"/>
          </p:cNvSpPr>
          <p:nvPr>
            <p:ph type="pic" sz="quarter" idx="117"/>
          </p:nvPr>
        </p:nvSpPr>
        <p:spPr>
          <a:xfrm>
            <a:off x="7662732" y="3688597"/>
            <a:ext cx="1117312" cy="1101045"/>
          </a:xfrm>
          <a:prstGeom prst="ellipse">
            <a:avLst/>
          </a:prstGeom>
          <a:blipFill>
            <a:blip r:embed="rId3">
              <a:extLst>
                <a:ext uri="{28A0092B-C50C-407E-A947-70E740481C1C}">
                  <a14:useLocalDpi xmlns:a14="http://schemas.microsoft.com/office/drawing/2010/main" val="0"/>
                </a:ext>
              </a:extLst>
            </a:blip>
            <a:stretch>
              <a:fillRect/>
            </a:stretch>
          </a:blipFill>
          <a:ln w="22225">
            <a:solidFill>
              <a:srgbClr val="EEF2F8"/>
            </a:solidFill>
          </a:ln>
        </p:spPr>
        <p:txBody>
          <a:bodyPr anchor="ctr" anchorCtr="1"/>
          <a:lstStyle>
            <a:lvl1pPr>
              <a:defRPr sz="1600">
                <a:solidFill>
                  <a:schemeClr val="bg1"/>
                </a:solidFill>
              </a:defRPr>
            </a:lvl1pPr>
          </a:lstStyle>
          <a:p>
            <a:endParaRPr lang="en-US"/>
          </a:p>
        </p:txBody>
      </p:sp>
      <p:sp>
        <p:nvSpPr>
          <p:cNvPr id="150" name="Text Placeholder 69">
            <a:extLst>
              <a:ext uri="{FF2B5EF4-FFF2-40B4-BE49-F238E27FC236}">
                <a16:creationId xmlns:a16="http://schemas.microsoft.com/office/drawing/2014/main" id="{6503B4EA-B930-B948-EF03-CDE51F5B62A4}"/>
              </a:ext>
            </a:extLst>
          </p:cNvPr>
          <p:cNvSpPr>
            <a:spLocks noGrp="1"/>
          </p:cNvSpPr>
          <p:nvPr>
            <p:ph type="body" sz="quarter" idx="118" hasCustomPrompt="1"/>
          </p:nvPr>
        </p:nvSpPr>
        <p:spPr>
          <a:xfrm>
            <a:off x="6178142" y="4901105"/>
            <a:ext cx="1256801" cy="195105"/>
          </a:xfrm>
          <a:prstGeom prst="rect">
            <a:avLst/>
          </a:prstGeom>
        </p:spPr>
        <p:txBody>
          <a:bodyPr lIns="0" tIns="0" rIns="0" bIns="0" anchor="ctr" anchorCtr="0"/>
          <a:lstStyle>
            <a:lvl1pPr algn="ctr">
              <a:defRPr sz="1200" b="1"/>
            </a:lvl1pPr>
          </a:lstStyle>
          <a:p>
            <a:pPr lvl="0"/>
            <a:r>
              <a:rPr lang="en-US"/>
              <a:t>Name</a:t>
            </a:r>
          </a:p>
        </p:txBody>
      </p:sp>
      <p:sp>
        <p:nvSpPr>
          <p:cNvPr id="151" name="Text Placeholder 69">
            <a:extLst>
              <a:ext uri="{FF2B5EF4-FFF2-40B4-BE49-F238E27FC236}">
                <a16:creationId xmlns:a16="http://schemas.microsoft.com/office/drawing/2014/main" id="{EF0E27CC-D7C7-7729-F438-8A3627347AF0}"/>
              </a:ext>
            </a:extLst>
          </p:cNvPr>
          <p:cNvSpPr>
            <a:spLocks noGrp="1"/>
          </p:cNvSpPr>
          <p:nvPr>
            <p:ph type="body" sz="quarter" idx="119" hasCustomPrompt="1"/>
          </p:nvPr>
        </p:nvSpPr>
        <p:spPr>
          <a:xfrm>
            <a:off x="6178142" y="5068476"/>
            <a:ext cx="1256801" cy="176000"/>
          </a:xfrm>
          <a:prstGeom prst="rect">
            <a:avLst/>
          </a:prstGeom>
        </p:spPr>
        <p:txBody>
          <a:bodyPr lIns="0" tIns="0" rIns="0" bIns="0" anchor="ctr" anchorCtr="0"/>
          <a:lstStyle>
            <a:lvl1pPr algn="ctr">
              <a:defRPr sz="1000" b="0" i="1"/>
            </a:lvl1pPr>
          </a:lstStyle>
          <a:p>
            <a:pPr lvl="0"/>
            <a:r>
              <a:rPr lang="en-US"/>
              <a:t>Job Title</a:t>
            </a:r>
          </a:p>
        </p:txBody>
      </p:sp>
      <p:sp>
        <p:nvSpPr>
          <p:cNvPr id="152" name="Text Placeholder 69">
            <a:extLst>
              <a:ext uri="{FF2B5EF4-FFF2-40B4-BE49-F238E27FC236}">
                <a16:creationId xmlns:a16="http://schemas.microsoft.com/office/drawing/2014/main" id="{793B2242-C8AF-6CF8-3B94-FE780C6161F3}"/>
              </a:ext>
            </a:extLst>
          </p:cNvPr>
          <p:cNvSpPr>
            <a:spLocks noGrp="1"/>
          </p:cNvSpPr>
          <p:nvPr>
            <p:ph type="body" sz="quarter" idx="120" hasCustomPrompt="1"/>
          </p:nvPr>
        </p:nvSpPr>
        <p:spPr>
          <a:xfrm>
            <a:off x="6178142" y="5216577"/>
            <a:ext cx="1256801" cy="163808"/>
          </a:xfrm>
          <a:prstGeom prst="rect">
            <a:avLst/>
          </a:prstGeom>
        </p:spPr>
        <p:txBody>
          <a:bodyPr lIns="0" tIns="0" rIns="0" bIns="0" anchor="ctr" anchorCtr="0"/>
          <a:lstStyle>
            <a:lvl1pPr algn="ctr">
              <a:defRPr sz="1000" b="1">
                <a:solidFill>
                  <a:srgbClr val="6D2CA7"/>
                </a:solidFill>
              </a:defRPr>
            </a:lvl1pPr>
          </a:lstStyle>
          <a:p>
            <a:pPr lvl="0"/>
            <a:r>
              <a:rPr lang="en-US"/>
              <a:t>Company</a:t>
            </a:r>
          </a:p>
        </p:txBody>
      </p:sp>
      <p:sp>
        <p:nvSpPr>
          <p:cNvPr id="153" name="Picture Placeholder 9">
            <a:extLst>
              <a:ext uri="{FF2B5EF4-FFF2-40B4-BE49-F238E27FC236}">
                <a16:creationId xmlns:a16="http://schemas.microsoft.com/office/drawing/2014/main" id="{5C928448-F492-0DDE-F591-A8C6E0B2D0D3}"/>
              </a:ext>
            </a:extLst>
          </p:cNvPr>
          <p:cNvSpPr>
            <a:spLocks noGrp="1" noChangeAspect="1"/>
          </p:cNvSpPr>
          <p:nvPr>
            <p:ph type="pic" sz="quarter" idx="121"/>
          </p:nvPr>
        </p:nvSpPr>
        <p:spPr>
          <a:xfrm>
            <a:off x="6247886" y="3688597"/>
            <a:ext cx="1117312" cy="1101045"/>
          </a:xfrm>
          <a:prstGeom prst="ellipse">
            <a:avLst/>
          </a:prstGeom>
          <a:blipFill>
            <a:blip r:embed="rId3">
              <a:extLst>
                <a:ext uri="{28A0092B-C50C-407E-A947-70E740481C1C}">
                  <a14:useLocalDpi xmlns:a14="http://schemas.microsoft.com/office/drawing/2010/main" val="0"/>
                </a:ext>
              </a:extLst>
            </a:blip>
            <a:stretch>
              <a:fillRect/>
            </a:stretch>
          </a:blipFill>
          <a:ln w="22225">
            <a:solidFill>
              <a:srgbClr val="EEF2F8"/>
            </a:solidFill>
          </a:ln>
        </p:spPr>
        <p:txBody>
          <a:bodyPr anchor="ctr" anchorCtr="1"/>
          <a:lstStyle>
            <a:lvl1pPr>
              <a:defRPr sz="1600">
                <a:solidFill>
                  <a:schemeClr val="bg1"/>
                </a:solidFill>
              </a:defRPr>
            </a:lvl1pPr>
          </a:lstStyle>
          <a:p>
            <a:endParaRPr lang="en-US"/>
          </a:p>
        </p:txBody>
      </p:sp>
      <p:sp>
        <p:nvSpPr>
          <p:cNvPr id="154" name="Text Placeholder 69">
            <a:extLst>
              <a:ext uri="{FF2B5EF4-FFF2-40B4-BE49-F238E27FC236}">
                <a16:creationId xmlns:a16="http://schemas.microsoft.com/office/drawing/2014/main" id="{6D10DF1C-5DA1-9784-C47C-B15823A4F3FE}"/>
              </a:ext>
            </a:extLst>
          </p:cNvPr>
          <p:cNvSpPr>
            <a:spLocks noGrp="1"/>
          </p:cNvSpPr>
          <p:nvPr>
            <p:ph type="body" sz="quarter" idx="122" hasCustomPrompt="1"/>
          </p:nvPr>
        </p:nvSpPr>
        <p:spPr>
          <a:xfrm>
            <a:off x="10433971" y="4901105"/>
            <a:ext cx="1256801" cy="195105"/>
          </a:xfrm>
          <a:prstGeom prst="rect">
            <a:avLst/>
          </a:prstGeom>
        </p:spPr>
        <p:txBody>
          <a:bodyPr lIns="0" tIns="0" rIns="0" bIns="0" anchor="ctr" anchorCtr="0"/>
          <a:lstStyle>
            <a:lvl1pPr algn="ctr">
              <a:defRPr sz="1200" b="1"/>
            </a:lvl1pPr>
          </a:lstStyle>
          <a:p>
            <a:pPr lvl="0"/>
            <a:r>
              <a:rPr lang="en-US"/>
              <a:t>Name</a:t>
            </a:r>
          </a:p>
        </p:txBody>
      </p:sp>
      <p:sp>
        <p:nvSpPr>
          <p:cNvPr id="155" name="Text Placeholder 69">
            <a:extLst>
              <a:ext uri="{FF2B5EF4-FFF2-40B4-BE49-F238E27FC236}">
                <a16:creationId xmlns:a16="http://schemas.microsoft.com/office/drawing/2014/main" id="{5DE6B812-E093-51CE-8635-F94CFF07CEA5}"/>
              </a:ext>
            </a:extLst>
          </p:cNvPr>
          <p:cNvSpPr>
            <a:spLocks noGrp="1"/>
          </p:cNvSpPr>
          <p:nvPr>
            <p:ph type="body" sz="quarter" idx="123" hasCustomPrompt="1"/>
          </p:nvPr>
        </p:nvSpPr>
        <p:spPr>
          <a:xfrm>
            <a:off x="10433971" y="5068476"/>
            <a:ext cx="1256801" cy="176000"/>
          </a:xfrm>
          <a:prstGeom prst="rect">
            <a:avLst/>
          </a:prstGeom>
        </p:spPr>
        <p:txBody>
          <a:bodyPr lIns="0" tIns="0" rIns="0" bIns="0" anchor="ctr" anchorCtr="0"/>
          <a:lstStyle>
            <a:lvl1pPr algn="ctr">
              <a:defRPr sz="1000" b="0" i="1"/>
            </a:lvl1pPr>
          </a:lstStyle>
          <a:p>
            <a:pPr lvl="0"/>
            <a:r>
              <a:rPr lang="en-US"/>
              <a:t>Job Title</a:t>
            </a:r>
          </a:p>
        </p:txBody>
      </p:sp>
      <p:sp>
        <p:nvSpPr>
          <p:cNvPr id="156" name="Text Placeholder 69">
            <a:extLst>
              <a:ext uri="{FF2B5EF4-FFF2-40B4-BE49-F238E27FC236}">
                <a16:creationId xmlns:a16="http://schemas.microsoft.com/office/drawing/2014/main" id="{5D027674-2E68-BD7A-C872-23AC6B801B30}"/>
              </a:ext>
            </a:extLst>
          </p:cNvPr>
          <p:cNvSpPr>
            <a:spLocks noGrp="1"/>
          </p:cNvSpPr>
          <p:nvPr>
            <p:ph type="body" sz="quarter" idx="124" hasCustomPrompt="1"/>
          </p:nvPr>
        </p:nvSpPr>
        <p:spPr>
          <a:xfrm>
            <a:off x="10433971" y="5216577"/>
            <a:ext cx="1256801" cy="163808"/>
          </a:xfrm>
          <a:prstGeom prst="rect">
            <a:avLst/>
          </a:prstGeom>
        </p:spPr>
        <p:txBody>
          <a:bodyPr lIns="0" tIns="0" rIns="0" bIns="0" anchor="ctr" anchorCtr="0"/>
          <a:lstStyle>
            <a:lvl1pPr algn="ctr">
              <a:defRPr sz="1000" b="1">
                <a:solidFill>
                  <a:srgbClr val="6D2CA7"/>
                </a:solidFill>
              </a:defRPr>
            </a:lvl1pPr>
          </a:lstStyle>
          <a:p>
            <a:pPr lvl="0"/>
            <a:r>
              <a:rPr lang="en-US"/>
              <a:t>Company</a:t>
            </a:r>
          </a:p>
        </p:txBody>
      </p:sp>
      <p:sp>
        <p:nvSpPr>
          <p:cNvPr id="157" name="Picture Placeholder 9">
            <a:extLst>
              <a:ext uri="{FF2B5EF4-FFF2-40B4-BE49-F238E27FC236}">
                <a16:creationId xmlns:a16="http://schemas.microsoft.com/office/drawing/2014/main" id="{BCC2900F-E901-6041-E9C9-9C9D6F712E62}"/>
              </a:ext>
            </a:extLst>
          </p:cNvPr>
          <p:cNvSpPr>
            <a:spLocks noGrp="1" noChangeAspect="1"/>
          </p:cNvSpPr>
          <p:nvPr>
            <p:ph type="pic" sz="quarter" idx="125"/>
          </p:nvPr>
        </p:nvSpPr>
        <p:spPr>
          <a:xfrm>
            <a:off x="10492424" y="3688597"/>
            <a:ext cx="1117312" cy="1101045"/>
          </a:xfrm>
          <a:prstGeom prst="ellipse">
            <a:avLst/>
          </a:prstGeom>
          <a:blipFill>
            <a:blip r:embed="rId3">
              <a:extLst>
                <a:ext uri="{28A0092B-C50C-407E-A947-70E740481C1C}">
                  <a14:useLocalDpi xmlns:a14="http://schemas.microsoft.com/office/drawing/2010/main" val="0"/>
                </a:ext>
              </a:extLst>
            </a:blip>
            <a:stretch>
              <a:fillRect/>
            </a:stretch>
          </a:blipFill>
          <a:ln w="22225">
            <a:solidFill>
              <a:srgbClr val="EEF2F8"/>
            </a:solidFill>
          </a:ln>
        </p:spPr>
        <p:txBody>
          <a:bodyPr anchor="ctr" anchorCtr="1"/>
          <a:lstStyle>
            <a:lvl1pPr>
              <a:defRPr sz="1600">
                <a:solidFill>
                  <a:schemeClr val="bg1"/>
                </a:solidFill>
              </a:defRPr>
            </a:lvl1pPr>
          </a:lstStyle>
          <a:p>
            <a:endParaRPr lang="en-US"/>
          </a:p>
        </p:txBody>
      </p:sp>
      <p:sp>
        <p:nvSpPr>
          <p:cNvPr id="158" name="Text Placeholder 69">
            <a:extLst>
              <a:ext uri="{FF2B5EF4-FFF2-40B4-BE49-F238E27FC236}">
                <a16:creationId xmlns:a16="http://schemas.microsoft.com/office/drawing/2014/main" id="{65150B04-0F9B-FB0D-004A-1CF3E8395430}"/>
              </a:ext>
            </a:extLst>
          </p:cNvPr>
          <p:cNvSpPr>
            <a:spLocks noGrp="1"/>
          </p:cNvSpPr>
          <p:nvPr>
            <p:ph type="body" sz="quarter" idx="126" hasCustomPrompt="1"/>
          </p:nvPr>
        </p:nvSpPr>
        <p:spPr>
          <a:xfrm>
            <a:off x="9015361" y="4901105"/>
            <a:ext cx="1256801" cy="195105"/>
          </a:xfrm>
          <a:prstGeom prst="rect">
            <a:avLst/>
          </a:prstGeom>
        </p:spPr>
        <p:txBody>
          <a:bodyPr lIns="0" tIns="0" rIns="0" bIns="0" anchor="ctr" anchorCtr="0"/>
          <a:lstStyle>
            <a:lvl1pPr algn="ctr">
              <a:defRPr sz="1200" b="1"/>
            </a:lvl1pPr>
          </a:lstStyle>
          <a:p>
            <a:pPr lvl="0"/>
            <a:r>
              <a:rPr lang="en-US"/>
              <a:t>Name</a:t>
            </a:r>
          </a:p>
        </p:txBody>
      </p:sp>
      <p:sp>
        <p:nvSpPr>
          <p:cNvPr id="159" name="Text Placeholder 69">
            <a:extLst>
              <a:ext uri="{FF2B5EF4-FFF2-40B4-BE49-F238E27FC236}">
                <a16:creationId xmlns:a16="http://schemas.microsoft.com/office/drawing/2014/main" id="{250D6281-0034-4AC1-95F9-3E3454A9EC3A}"/>
              </a:ext>
            </a:extLst>
          </p:cNvPr>
          <p:cNvSpPr>
            <a:spLocks noGrp="1"/>
          </p:cNvSpPr>
          <p:nvPr>
            <p:ph type="body" sz="quarter" idx="127" hasCustomPrompt="1"/>
          </p:nvPr>
        </p:nvSpPr>
        <p:spPr>
          <a:xfrm>
            <a:off x="9015361" y="5068476"/>
            <a:ext cx="1256801" cy="176000"/>
          </a:xfrm>
          <a:prstGeom prst="rect">
            <a:avLst/>
          </a:prstGeom>
        </p:spPr>
        <p:txBody>
          <a:bodyPr lIns="0" tIns="0" rIns="0" bIns="0" anchor="ctr" anchorCtr="0"/>
          <a:lstStyle>
            <a:lvl1pPr algn="ctr">
              <a:defRPr sz="1000" b="0" i="1"/>
            </a:lvl1pPr>
          </a:lstStyle>
          <a:p>
            <a:pPr lvl="0"/>
            <a:r>
              <a:rPr lang="en-US"/>
              <a:t>Job Title</a:t>
            </a:r>
          </a:p>
        </p:txBody>
      </p:sp>
      <p:sp>
        <p:nvSpPr>
          <p:cNvPr id="160" name="Text Placeholder 69">
            <a:extLst>
              <a:ext uri="{FF2B5EF4-FFF2-40B4-BE49-F238E27FC236}">
                <a16:creationId xmlns:a16="http://schemas.microsoft.com/office/drawing/2014/main" id="{0559BEE2-7C0B-7717-5627-315704F7D57D}"/>
              </a:ext>
            </a:extLst>
          </p:cNvPr>
          <p:cNvSpPr>
            <a:spLocks noGrp="1"/>
          </p:cNvSpPr>
          <p:nvPr>
            <p:ph type="body" sz="quarter" idx="128" hasCustomPrompt="1"/>
          </p:nvPr>
        </p:nvSpPr>
        <p:spPr>
          <a:xfrm>
            <a:off x="9015361" y="5216577"/>
            <a:ext cx="1256801" cy="163808"/>
          </a:xfrm>
          <a:prstGeom prst="rect">
            <a:avLst/>
          </a:prstGeom>
        </p:spPr>
        <p:txBody>
          <a:bodyPr lIns="0" tIns="0" rIns="0" bIns="0" anchor="ctr" anchorCtr="0"/>
          <a:lstStyle>
            <a:lvl1pPr algn="ctr">
              <a:defRPr sz="1000" b="1">
                <a:solidFill>
                  <a:srgbClr val="6D2CA7"/>
                </a:solidFill>
              </a:defRPr>
            </a:lvl1pPr>
          </a:lstStyle>
          <a:p>
            <a:pPr lvl="0"/>
            <a:r>
              <a:rPr lang="en-US"/>
              <a:t>Company</a:t>
            </a:r>
          </a:p>
        </p:txBody>
      </p:sp>
      <p:sp>
        <p:nvSpPr>
          <p:cNvPr id="161" name="Picture Placeholder 9">
            <a:extLst>
              <a:ext uri="{FF2B5EF4-FFF2-40B4-BE49-F238E27FC236}">
                <a16:creationId xmlns:a16="http://schemas.microsoft.com/office/drawing/2014/main" id="{55458ACE-AE88-CF9B-8FE6-095FA667C2BC}"/>
              </a:ext>
            </a:extLst>
          </p:cNvPr>
          <p:cNvSpPr>
            <a:spLocks noGrp="1" noChangeAspect="1"/>
          </p:cNvSpPr>
          <p:nvPr>
            <p:ph type="pic" sz="quarter" idx="129"/>
          </p:nvPr>
        </p:nvSpPr>
        <p:spPr>
          <a:xfrm>
            <a:off x="9077578" y="3688597"/>
            <a:ext cx="1117312" cy="1101045"/>
          </a:xfrm>
          <a:prstGeom prst="ellipse">
            <a:avLst/>
          </a:prstGeom>
          <a:blipFill>
            <a:blip r:embed="rId3">
              <a:extLst>
                <a:ext uri="{28A0092B-C50C-407E-A947-70E740481C1C}">
                  <a14:useLocalDpi xmlns:a14="http://schemas.microsoft.com/office/drawing/2010/main" val="0"/>
                </a:ext>
              </a:extLst>
            </a:blip>
            <a:stretch>
              <a:fillRect/>
            </a:stretch>
          </a:blipFill>
          <a:ln w="22225">
            <a:solidFill>
              <a:srgbClr val="EEF2F8"/>
            </a:solidFill>
          </a:ln>
        </p:spPr>
        <p:txBody>
          <a:bodyPr anchor="ctr" anchorCtr="1"/>
          <a:lstStyle>
            <a:lvl1pPr>
              <a:defRPr sz="1600">
                <a:solidFill>
                  <a:schemeClr val="bg1"/>
                </a:solidFill>
              </a:defRPr>
            </a:lvl1pPr>
          </a:lstStyle>
          <a:p>
            <a:endParaRPr lang="en-US"/>
          </a:p>
        </p:txBody>
      </p:sp>
      <p:sp>
        <p:nvSpPr>
          <p:cNvPr id="83" name="Title 1">
            <a:extLst>
              <a:ext uri="{FF2B5EF4-FFF2-40B4-BE49-F238E27FC236}">
                <a16:creationId xmlns:a16="http://schemas.microsoft.com/office/drawing/2014/main" id="{B110D400-5592-8001-77FF-3C490955E59A}"/>
              </a:ext>
            </a:extLst>
          </p:cNvPr>
          <p:cNvSpPr>
            <a:spLocks noGrp="1"/>
          </p:cNvSpPr>
          <p:nvPr>
            <p:ph type="title" hasCustomPrompt="1"/>
          </p:nvPr>
        </p:nvSpPr>
        <p:spPr>
          <a:xfrm>
            <a:off x="457200" y="461055"/>
            <a:ext cx="7429500" cy="543880"/>
          </a:xfrm>
          <a:prstGeom prst="rect">
            <a:avLst/>
          </a:prstGeom>
        </p:spPr>
        <p:txBody>
          <a:bodyPr lIns="0"/>
          <a:lstStyle>
            <a:lvl1pPr>
              <a:defRPr b="1">
                <a:solidFill>
                  <a:srgbClr val="6D2CA7"/>
                </a:solidFill>
              </a:defRPr>
            </a:lvl1pPr>
          </a:lstStyle>
          <a:p>
            <a:r>
              <a:rPr lang="en-GB"/>
              <a:t>Title</a:t>
            </a:r>
          </a:p>
        </p:txBody>
      </p:sp>
      <p:pic>
        <p:nvPicPr>
          <p:cNvPr id="2" name="Picture 1">
            <a:extLst>
              <a:ext uri="{FF2B5EF4-FFF2-40B4-BE49-F238E27FC236}">
                <a16:creationId xmlns:a16="http://schemas.microsoft.com/office/drawing/2014/main" id="{F3139F7C-3682-4E5F-DF14-91FFA171F4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91800" y="6196921"/>
            <a:ext cx="1155700" cy="254000"/>
          </a:xfrm>
          <a:prstGeom prst="rect">
            <a:avLst/>
          </a:prstGeom>
        </p:spPr>
      </p:pic>
    </p:spTree>
    <p:extLst>
      <p:ext uri="{BB962C8B-B14F-4D97-AF65-F5344CB8AC3E}">
        <p14:creationId xmlns:p14="http://schemas.microsoft.com/office/powerpoint/2010/main" val="35141642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et in touc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FA83FFA-DF29-56E2-1E82-435F13864FD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28354" y="4784468"/>
            <a:ext cx="250588" cy="250588"/>
          </a:xfrm>
          <a:prstGeom prst="rect">
            <a:avLst/>
          </a:prstGeom>
        </p:spPr>
      </p:pic>
      <p:sp>
        <p:nvSpPr>
          <p:cNvPr id="4" name="Text Placeholder 4">
            <a:extLst>
              <a:ext uri="{FF2B5EF4-FFF2-40B4-BE49-F238E27FC236}">
                <a16:creationId xmlns:a16="http://schemas.microsoft.com/office/drawing/2014/main" id="{25D640B0-383C-7079-CB12-4D6AB60D6ED4}"/>
              </a:ext>
            </a:extLst>
          </p:cNvPr>
          <p:cNvSpPr>
            <a:spLocks noGrp="1"/>
          </p:cNvSpPr>
          <p:nvPr>
            <p:ph type="body" sz="quarter" idx="29" hasCustomPrompt="1"/>
          </p:nvPr>
        </p:nvSpPr>
        <p:spPr>
          <a:xfrm>
            <a:off x="6793229" y="3773412"/>
            <a:ext cx="4535830" cy="393836"/>
          </a:xfrm>
          <a:prstGeom prst="rect">
            <a:avLst/>
          </a:prstGeom>
        </p:spPr>
        <p:txBody>
          <a:bodyPr anchor="b" anchorCtr="0">
            <a:noAutofit/>
          </a:bodyPr>
          <a:lstStyle>
            <a:lvl1pPr>
              <a:lnSpc>
                <a:spcPct val="105000"/>
              </a:lnSpc>
              <a:spcBef>
                <a:spcPts val="0"/>
              </a:spcBef>
              <a:defRPr sz="1600" b="0">
                <a:solidFill>
                  <a:schemeClr val="bg1"/>
                </a:solidFill>
              </a:defRPr>
            </a:lvl1pPr>
            <a:lvl2pPr marL="0" indent="0">
              <a:lnSpc>
                <a:spcPct val="105000"/>
              </a:lnSpc>
              <a:spcBef>
                <a:spcPts val="0"/>
              </a:spcBef>
              <a:buNone/>
              <a:defRPr sz="1300">
                <a:solidFill>
                  <a:schemeClr val="tx1"/>
                </a:solidFill>
              </a:defRPr>
            </a:lvl2pPr>
            <a:lvl3pPr>
              <a:defRPr sz="1200"/>
            </a:lvl3pPr>
            <a:lvl4pPr>
              <a:defRPr sz="1200"/>
            </a:lvl4pPr>
            <a:lvl5pPr>
              <a:defRPr sz="1200"/>
            </a:lvl5pPr>
          </a:lstStyle>
          <a:p>
            <a:pPr lvl="0"/>
            <a:r>
              <a:rPr lang="en-US" dirty="0" err="1"/>
              <a:t>name.lastname@informa.com</a:t>
            </a:r>
            <a:endParaRPr lang="en-US" dirty="0"/>
          </a:p>
        </p:txBody>
      </p:sp>
      <p:sp>
        <p:nvSpPr>
          <p:cNvPr id="12" name="Title 1">
            <a:extLst>
              <a:ext uri="{FF2B5EF4-FFF2-40B4-BE49-F238E27FC236}">
                <a16:creationId xmlns:a16="http://schemas.microsoft.com/office/drawing/2014/main" id="{DAA0D6AD-E21A-6E69-E60C-E75BA51A6F73}"/>
              </a:ext>
            </a:extLst>
          </p:cNvPr>
          <p:cNvSpPr>
            <a:spLocks noGrp="1"/>
          </p:cNvSpPr>
          <p:nvPr>
            <p:ph type="ctrTitle" hasCustomPrompt="1"/>
          </p:nvPr>
        </p:nvSpPr>
        <p:spPr>
          <a:xfrm>
            <a:off x="6210299" y="1866901"/>
            <a:ext cx="5118761" cy="1698364"/>
          </a:xfrm>
          <a:prstGeom prst="rect">
            <a:avLst/>
          </a:prstGeom>
        </p:spPr>
        <p:txBody>
          <a:bodyPr anchor="b" anchorCtr="0">
            <a:noAutofit/>
          </a:bodyPr>
          <a:lstStyle>
            <a:lvl1pPr algn="l">
              <a:lnSpc>
                <a:spcPct val="80000"/>
              </a:lnSpc>
              <a:defRPr sz="5200" b="1" spc="-20" baseline="0">
                <a:solidFill>
                  <a:schemeClr val="bg1"/>
                </a:solidFill>
              </a:defRPr>
            </a:lvl1pPr>
          </a:lstStyle>
          <a:p>
            <a:r>
              <a:rPr lang="en-US"/>
              <a:t>Get in touch!</a:t>
            </a:r>
            <a:endParaRPr lang="en-GB"/>
          </a:p>
        </p:txBody>
      </p:sp>
      <p:pic>
        <p:nvPicPr>
          <p:cNvPr id="11" name="Picture 10">
            <a:extLst>
              <a:ext uri="{FF2B5EF4-FFF2-40B4-BE49-F238E27FC236}">
                <a16:creationId xmlns:a16="http://schemas.microsoft.com/office/drawing/2014/main" id="{30D23D12-D2A7-B1FA-A870-4CD11278FBF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0100" y="5498123"/>
            <a:ext cx="2667000" cy="586154"/>
          </a:xfrm>
          <a:prstGeom prst="rect">
            <a:avLst/>
          </a:prstGeom>
        </p:spPr>
      </p:pic>
      <p:sp>
        <p:nvSpPr>
          <p:cNvPr id="2" name="Text Placeholder 4">
            <a:extLst>
              <a:ext uri="{FF2B5EF4-FFF2-40B4-BE49-F238E27FC236}">
                <a16:creationId xmlns:a16="http://schemas.microsoft.com/office/drawing/2014/main" id="{F62353BC-4D8B-7A3F-BFB0-8805448E5210}"/>
              </a:ext>
            </a:extLst>
          </p:cNvPr>
          <p:cNvSpPr>
            <a:spLocks noGrp="1"/>
          </p:cNvSpPr>
          <p:nvPr>
            <p:ph type="body" sz="quarter" idx="27" hasCustomPrompt="1"/>
          </p:nvPr>
        </p:nvSpPr>
        <p:spPr>
          <a:xfrm>
            <a:off x="6793229" y="4212144"/>
            <a:ext cx="2704756" cy="393836"/>
          </a:xfrm>
          <a:prstGeom prst="rect">
            <a:avLst/>
          </a:prstGeom>
        </p:spPr>
        <p:txBody>
          <a:bodyPr anchor="b" anchorCtr="0">
            <a:noAutofit/>
          </a:bodyPr>
          <a:lstStyle>
            <a:lvl1pPr>
              <a:lnSpc>
                <a:spcPct val="105000"/>
              </a:lnSpc>
              <a:spcBef>
                <a:spcPts val="0"/>
              </a:spcBef>
              <a:defRPr sz="1600" b="0">
                <a:solidFill>
                  <a:schemeClr val="bg1"/>
                </a:solidFill>
              </a:defRPr>
            </a:lvl1pPr>
            <a:lvl2pPr marL="0" indent="0">
              <a:lnSpc>
                <a:spcPct val="105000"/>
              </a:lnSpc>
              <a:spcBef>
                <a:spcPts val="0"/>
              </a:spcBef>
              <a:buNone/>
              <a:defRPr sz="1300">
                <a:solidFill>
                  <a:schemeClr val="tx1"/>
                </a:solidFill>
              </a:defRPr>
            </a:lvl2pPr>
            <a:lvl3pPr>
              <a:defRPr sz="1200"/>
            </a:lvl3pPr>
            <a:lvl4pPr>
              <a:defRPr sz="1200"/>
            </a:lvl4pPr>
            <a:lvl5pPr>
              <a:defRPr sz="1200"/>
            </a:lvl5pPr>
          </a:lstStyle>
          <a:p>
            <a:pPr lvl="0"/>
            <a:r>
              <a:rPr lang="en-US" dirty="0"/>
              <a:t>@</a:t>
            </a:r>
            <a:r>
              <a:rPr lang="en-US" dirty="0" err="1"/>
              <a:t>OmdiaHQ</a:t>
            </a:r>
            <a:endParaRPr lang="en-US" dirty="0"/>
          </a:p>
        </p:txBody>
      </p:sp>
      <p:sp>
        <p:nvSpPr>
          <p:cNvPr id="3" name="Text Placeholder 4">
            <a:extLst>
              <a:ext uri="{FF2B5EF4-FFF2-40B4-BE49-F238E27FC236}">
                <a16:creationId xmlns:a16="http://schemas.microsoft.com/office/drawing/2014/main" id="{DF14EF24-67F6-DDFE-47A7-CA2A5275EFC5}"/>
              </a:ext>
            </a:extLst>
          </p:cNvPr>
          <p:cNvSpPr>
            <a:spLocks noGrp="1"/>
          </p:cNvSpPr>
          <p:nvPr>
            <p:ph type="body" sz="quarter" idx="28" hasCustomPrompt="1"/>
          </p:nvPr>
        </p:nvSpPr>
        <p:spPr>
          <a:xfrm>
            <a:off x="6793229" y="4669344"/>
            <a:ext cx="2704756" cy="393836"/>
          </a:xfrm>
          <a:prstGeom prst="rect">
            <a:avLst/>
          </a:prstGeom>
        </p:spPr>
        <p:txBody>
          <a:bodyPr anchor="b" anchorCtr="0">
            <a:noAutofit/>
          </a:bodyPr>
          <a:lstStyle>
            <a:lvl1pPr>
              <a:lnSpc>
                <a:spcPct val="105000"/>
              </a:lnSpc>
              <a:spcBef>
                <a:spcPts val="0"/>
              </a:spcBef>
              <a:defRPr sz="1600" b="0">
                <a:solidFill>
                  <a:schemeClr val="bg1"/>
                </a:solidFill>
              </a:defRPr>
            </a:lvl1pPr>
            <a:lvl2pPr marL="0" indent="0">
              <a:lnSpc>
                <a:spcPct val="105000"/>
              </a:lnSpc>
              <a:spcBef>
                <a:spcPts val="0"/>
              </a:spcBef>
              <a:buNone/>
              <a:defRPr sz="1300">
                <a:solidFill>
                  <a:schemeClr val="tx1"/>
                </a:solidFill>
              </a:defRPr>
            </a:lvl2pPr>
            <a:lvl3pPr>
              <a:defRPr sz="1200"/>
            </a:lvl3pPr>
            <a:lvl4pPr>
              <a:defRPr sz="1200"/>
            </a:lvl4pPr>
            <a:lvl5pPr>
              <a:defRPr sz="1200"/>
            </a:lvl5pPr>
          </a:lstStyle>
          <a:p>
            <a:pPr lvl="0"/>
            <a:r>
              <a:rPr lang="en-US" dirty="0"/>
              <a:t>@</a:t>
            </a:r>
            <a:r>
              <a:rPr lang="en-US" dirty="0" err="1"/>
              <a:t>OmdiaHQ</a:t>
            </a:r>
            <a:endParaRPr lang="en-US" dirty="0"/>
          </a:p>
        </p:txBody>
      </p:sp>
      <p:pic>
        <p:nvPicPr>
          <p:cNvPr id="5" name="Picture 4">
            <a:extLst>
              <a:ext uri="{FF2B5EF4-FFF2-40B4-BE49-F238E27FC236}">
                <a16:creationId xmlns:a16="http://schemas.microsoft.com/office/drawing/2014/main" id="{C591CF73-87CE-CBA0-65A7-5D1B4110D2A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13778" y="3884831"/>
            <a:ext cx="279741" cy="193667"/>
          </a:xfrm>
          <a:prstGeom prst="rect">
            <a:avLst/>
          </a:prstGeom>
        </p:spPr>
      </p:pic>
      <p:pic>
        <p:nvPicPr>
          <p:cNvPr id="7" name="Picture 6">
            <a:extLst>
              <a:ext uri="{FF2B5EF4-FFF2-40B4-BE49-F238E27FC236}">
                <a16:creationId xmlns:a16="http://schemas.microsoft.com/office/drawing/2014/main" id="{BFDEE130-1C2E-BE0E-166A-6C8CA0CA9E4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420533" y="4289014"/>
            <a:ext cx="266230" cy="266230"/>
          </a:xfrm>
          <a:prstGeom prst="rect">
            <a:avLst/>
          </a:prstGeom>
        </p:spPr>
      </p:pic>
    </p:spTree>
    <p:extLst>
      <p:ext uri="{BB962C8B-B14F-4D97-AF65-F5344CB8AC3E}">
        <p14:creationId xmlns:p14="http://schemas.microsoft.com/office/powerpoint/2010/main" val="581755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peaker/Get in touc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A8263657-5AC9-576A-DF99-E8A21F6A738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4277" y="5865037"/>
            <a:ext cx="203200" cy="203200"/>
          </a:xfrm>
          <a:prstGeom prst="rect">
            <a:avLst/>
          </a:prstGeom>
        </p:spPr>
      </p:pic>
      <p:sp>
        <p:nvSpPr>
          <p:cNvPr id="2" name="Text Placeholder 4">
            <a:extLst>
              <a:ext uri="{FF2B5EF4-FFF2-40B4-BE49-F238E27FC236}">
                <a16:creationId xmlns:a16="http://schemas.microsoft.com/office/drawing/2014/main" id="{0B8841DC-25C4-EEAE-4D35-CF25AAB30701}"/>
              </a:ext>
            </a:extLst>
          </p:cNvPr>
          <p:cNvSpPr>
            <a:spLocks noGrp="1"/>
          </p:cNvSpPr>
          <p:nvPr>
            <p:ph type="body" sz="quarter" idx="29" hasCustomPrompt="1"/>
          </p:nvPr>
        </p:nvSpPr>
        <p:spPr>
          <a:xfrm>
            <a:off x="1172542" y="5168531"/>
            <a:ext cx="3214729" cy="258726"/>
          </a:xfrm>
          <a:prstGeom prst="rect">
            <a:avLst/>
          </a:prstGeom>
        </p:spPr>
        <p:txBody>
          <a:bodyPr anchor="b" anchorCtr="0">
            <a:noAutofit/>
          </a:bodyPr>
          <a:lstStyle>
            <a:lvl1pPr>
              <a:lnSpc>
                <a:spcPct val="105000"/>
              </a:lnSpc>
              <a:spcBef>
                <a:spcPts val="0"/>
              </a:spcBef>
              <a:defRPr sz="1300" b="0">
                <a:solidFill>
                  <a:schemeClr val="tx1"/>
                </a:solidFill>
              </a:defRPr>
            </a:lvl1pPr>
            <a:lvl2pPr marL="0" indent="0">
              <a:lnSpc>
                <a:spcPct val="105000"/>
              </a:lnSpc>
              <a:spcBef>
                <a:spcPts val="0"/>
              </a:spcBef>
              <a:buNone/>
              <a:defRPr sz="1300">
                <a:solidFill>
                  <a:schemeClr val="tx1"/>
                </a:solidFill>
              </a:defRPr>
            </a:lvl2pPr>
            <a:lvl3pPr>
              <a:defRPr sz="1200"/>
            </a:lvl3pPr>
            <a:lvl4pPr>
              <a:defRPr sz="1200"/>
            </a:lvl4pPr>
            <a:lvl5pPr>
              <a:defRPr sz="1200"/>
            </a:lvl5pPr>
          </a:lstStyle>
          <a:p>
            <a:pPr lvl="0"/>
            <a:r>
              <a:rPr lang="en-US" dirty="0" err="1"/>
              <a:t>name.lastname@informa.com</a:t>
            </a:r>
            <a:endParaRPr lang="en-US" dirty="0"/>
          </a:p>
        </p:txBody>
      </p:sp>
      <p:sp>
        <p:nvSpPr>
          <p:cNvPr id="10" name="Text Placeholder 2">
            <a:extLst>
              <a:ext uri="{FF2B5EF4-FFF2-40B4-BE49-F238E27FC236}">
                <a16:creationId xmlns:a16="http://schemas.microsoft.com/office/drawing/2014/main" id="{74C7CCC8-1040-1017-DD64-CA8D2431D1C7}"/>
              </a:ext>
            </a:extLst>
          </p:cNvPr>
          <p:cNvSpPr>
            <a:spLocks noGrp="1"/>
          </p:cNvSpPr>
          <p:nvPr>
            <p:ph type="body" idx="1" hasCustomPrompt="1"/>
          </p:nvPr>
        </p:nvSpPr>
        <p:spPr>
          <a:xfrm>
            <a:off x="748977" y="3600450"/>
            <a:ext cx="4461806" cy="1178385"/>
          </a:xfrm>
          <a:prstGeom prst="rect">
            <a:avLst/>
          </a:prstGeom>
          <a:ln>
            <a:noFill/>
          </a:ln>
        </p:spPr>
        <p:txBody>
          <a:bodyPr lIns="0">
            <a:noAutofit/>
          </a:bodyPr>
          <a:lstStyle>
            <a:lvl1pPr marL="0" indent="0">
              <a:lnSpc>
                <a:spcPct val="90000"/>
              </a:lnSpc>
              <a:spcBef>
                <a:spcPts val="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Lorem ipsum dolor sit </a:t>
            </a:r>
            <a:r>
              <a:rPr lang="en-US" dirty="0" err="1"/>
              <a:t>amet</a:t>
            </a:r>
            <a:r>
              <a:rPr lang="en-US" dirty="0"/>
              <a:t>, </a:t>
            </a:r>
            <a:r>
              <a:rPr lang="en-US" dirty="0" err="1"/>
              <a:t>ctetuer</a:t>
            </a:r>
            <a:r>
              <a:rPr lang="en-US" dirty="0"/>
              <a:t> </a:t>
            </a:r>
            <a:r>
              <a:rPr lang="en-US" dirty="0" err="1"/>
              <a:t>adipiscing</a:t>
            </a:r>
            <a:r>
              <a:rPr lang="en-US" dirty="0"/>
              <a:t> </a:t>
            </a:r>
            <a:r>
              <a:rPr lang="en-US" dirty="0" err="1"/>
              <a:t>elit</a:t>
            </a:r>
            <a:r>
              <a:rPr lang="en-US" dirty="0"/>
              <a:t>, sed diam. </a:t>
            </a:r>
          </a:p>
        </p:txBody>
      </p:sp>
      <p:pic>
        <p:nvPicPr>
          <p:cNvPr id="14" name="Picture 13">
            <a:extLst>
              <a:ext uri="{FF2B5EF4-FFF2-40B4-BE49-F238E27FC236}">
                <a16:creationId xmlns:a16="http://schemas.microsoft.com/office/drawing/2014/main" id="{7108221B-D118-B587-B683-827269CB81C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14034" y="5498123"/>
            <a:ext cx="2667000" cy="586154"/>
          </a:xfrm>
          <a:prstGeom prst="rect">
            <a:avLst/>
          </a:prstGeom>
        </p:spPr>
      </p:pic>
      <p:sp>
        <p:nvSpPr>
          <p:cNvPr id="15" name="Title 1">
            <a:extLst>
              <a:ext uri="{FF2B5EF4-FFF2-40B4-BE49-F238E27FC236}">
                <a16:creationId xmlns:a16="http://schemas.microsoft.com/office/drawing/2014/main" id="{ADBAEBB5-75E0-9B5E-BB48-21EAC7EC262E}"/>
              </a:ext>
            </a:extLst>
          </p:cNvPr>
          <p:cNvSpPr>
            <a:spLocks noGrp="1"/>
          </p:cNvSpPr>
          <p:nvPr>
            <p:ph type="ctrTitle" hasCustomPrompt="1"/>
          </p:nvPr>
        </p:nvSpPr>
        <p:spPr>
          <a:xfrm>
            <a:off x="727710" y="1757754"/>
            <a:ext cx="5118761" cy="1698364"/>
          </a:xfrm>
          <a:prstGeom prst="rect">
            <a:avLst/>
          </a:prstGeom>
        </p:spPr>
        <p:txBody>
          <a:bodyPr lIns="0" anchor="b" anchorCtr="0">
            <a:noAutofit/>
          </a:bodyPr>
          <a:lstStyle>
            <a:lvl1pPr algn="l">
              <a:lnSpc>
                <a:spcPct val="80000"/>
              </a:lnSpc>
              <a:defRPr sz="5200" b="1" spc="-20" baseline="0">
                <a:solidFill>
                  <a:srgbClr val="6D2CA7"/>
                </a:solidFill>
              </a:defRPr>
            </a:lvl1pPr>
          </a:lstStyle>
          <a:p>
            <a:r>
              <a:rPr lang="en-US" dirty="0"/>
              <a:t>Thank you!</a:t>
            </a:r>
            <a:endParaRPr lang="en-GB" dirty="0"/>
          </a:p>
        </p:txBody>
      </p:sp>
      <p:sp>
        <p:nvSpPr>
          <p:cNvPr id="6" name="Text Placeholder 4">
            <a:extLst>
              <a:ext uri="{FF2B5EF4-FFF2-40B4-BE49-F238E27FC236}">
                <a16:creationId xmlns:a16="http://schemas.microsoft.com/office/drawing/2014/main" id="{DC332727-91EE-DAF5-B93F-75170CD4017A}"/>
              </a:ext>
            </a:extLst>
          </p:cNvPr>
          <p:cNvSpPr>
            <a:spLocks noGrp="1"/>
          </p:cNvSpPr>
          <p:nvPr>
            <p:ph type="body" sz="quarter" idx="27" hasCustomPrompt="1"/>
          </p:nvPr>
        </p:nvSpPr>
        <p:spPr>
          <a:xfrm>
            <a:off x="1172543" y="5498123"/>
            <a:ext cx="2704756" cy="258726"/>
          </a:xfrm>
          <a:prstGeom prst="rect">
            <a:avLst/>
          </a:prstGeom>
        </p:spPr>
        <p:txBody>
          <a:bodyPr anchor="b" anchorCtr="0">
            <a:noAutofit/>
          </a:bodyPr>
          <a:lstStyle>
            <a:lvl1pPr>
              <a:lnSpc>
                <a:spcPct val="105000"/>
              </a:lnSpc>
              <a:spcBef>
                <a:spcPts val="0"/>
              </a:spcBef>
              <a:defRPr sz="1300" b="0">
                <a:solidFill>
                  <a:schemeClr val="tx1"/>
                </a:solidFill>
              </a:defRPr>
            </a:lvl1pPr>
            <a:lvl2pPr marL="0" indent="0">
              <a:lnSpc>
                <a:spcPct val="105000"/>
              </a:lnSpc>
              <a:spcBef>
                <a:spcPts val="0"/>
              </a:spcBef>
              <a:buNone/>
              <a:defRPr sz="1300">
                <a:solidFill>
                  <a:schemeClr val="tx1"/>
                </a:solidFill>
              </a:defRPr>
            </a:lvl2pPr>
            <a:lvl3pPr>
              <a:defRPr sz="1200"/>
            </a:lvl3pPr>
            <a:lvl4pPr>
              <a:defRPr sz="1200"/>
            </a:lvl4pPr>
            <a:lvl5pPr>
              <a:defRPr sz="1200"/>
            </a:lvl5pPr>
          </a:lstStyle>
          <a:p>
            <a:pPr lvl="0"/>
            <a:r>
              <a:rPr lang="en-US" dirty="0"/>
              <a:t>@</a:t>
            </a:r>
            <a:r>
              <a:rPr lang="en-US" dirty="0" err="1"/>
              <a:t>OmdiaHQ</a:t>
            </a:r>
            <a:endParaRPr lang="en-US" dirty="0"/>
          </a:p>
        </p:txBody>
      </p:sp>
      <p:sp>
        <p:nvSpPr>
          <p:cNvPr id="7" name="Text Placeholder 4">
            <a:extLst>
              <a:ext uri="{FF2B5EF4-FFF2-40B4-BE49-F238E27FC236}">
                <a16:creationId xmlns:a16="http://schemas.microsoft.com/office/drawing/2014/main" id="{ED304F21-A4D8-76A4-840C-4B734366933F}"/>
              </a:ext>
            </a:extLst>
          </p:cNvPr>
          <p:cNvSpPr>
            <a:spLocks noGrp="1"/>
          </p:cNvSpPr>
          <p:nvPr>
            <p:ph type="body" sz="quarter" idx="28" hasCustomPrompt="1"/>
          </p:nvPr>
        </p:nvSpPr>
        <p:spPr>
          <a:xfrm>
            <a:off x="1172543" y="5837274"/>
            <a:ext cx="2704756" cy="258726"/>
          </a:xfrm>
          <a:prstGeom prst="rect">
            <a:avLst/>
          </a:prstGeom>
        </p:spPr>
        <p:txBody>
          <a:bodyPr anchor="b" anchorCtr="0">
            <a:noAutofit/>
          </a:bodyPr>
          <a:lstStyle>
            <a:lvl1pPr>
              <a:lnSpc>
                <a:spcPct val="105000"/>
              </a:lnSpc>
              <a:spcBef>
                <a:spcPts val="0"/>
              </a:spcBef>
              <a:defRPr sz="1300" b="0">
                <a:solidFill>
                  <a:schemeClr val="tx1"/>
                </a:solidFill>
              </a:defRPr>
            </a:lvl1pPr>
            <a:lvl2pPr marL="0" indent="0">
              <a:lnSpc>
                <a:spcPct val="105000"/>
              </a:lnSpc>
              <a:spcBef>
                <a:spcPts val="0"/>
              </a:spcBef>
              <a:buNone/>
              <a:defRPr sz="1300">
                <a:solidFill>
                  <a:schemeClr val="tx1"/>
                </a:solidFill>
              </a:defRPr>
            </a:lvl2pPr>
            <a:lvl3pPr>
              <a:defRPr sz="1200"/>
            </a:lvl3pPr>
            <a:lvl4pPr>
              <a:defRPr sz="1200"/>
            </a:lvl4pPr>
            <a:lvl5pPr>
              <a:defRPr sz="1200"/>
            </a:lvl5pPr>
          </a:lstStyle>
          <a:p>
            <a:pPr lvl="0"/>
            <a:r>
              <a:rPr lang="en-US" dirty="0"/>
              <a:t>@</a:t>
            </a:r>
            <a:r>
              <a:rPr lang="en-US" dirty="0" err="1"/>
              <a:t>OmdiaHQ</a:t>
            </a:r>
            <a:endParaRPr lang="en-US" dirty="0"/>
          </a:p>
        </p:txBody>
      </p:sp>
      <p:pic>
        <p:nvPicPr>
          <p:cNvPr id="3" name="Picture 2">
            <a:extLst>
              <a:ext uri="{FF2B5EF4-FFF2-40B4-BE49-F238E27FC236}">
                <a16:creationId xmlns:a16="http://schemas.microsoft.com/office/drawing/2014/main" id="{55184776-CF43-ED9B-A8A4-AEEA597BD89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9283" y="5230377"/>
            <a:ext cx="203200" cy="139700"/>
          </a:xfrm>
          <a:prstGeom prst="rect">
            <a:avLst/>
          </a:prstGeom>
        </p:spPr>
      </p:pic>
      <p:pic>
        <p:nvPicPr>
          <p:cNvPr id="4" name="Picture 3">
            <a:extLst>
              <a:ext uri="{FF2B5EF4-FFF2-40B4-BE49-F238E27FC236}">
                <a16:creationId xmlns:a16="http://schemas.microsoft.com/office/drawing/2014/main" id="{91A88CB6-8B29-31B3-7AC8-B049C9C799F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6689" y="5505798"/>
            <a:ext cx="203200" cy="203200"/>
          </a:xfrm>
          <a:prstGeom prst="rect">
            <a:avLst/>
          </a:prstGeom>
        </p:spPr>
      </p:pic>
    </p:spTree>
    <p:extLst>
      <p:ext uri="{BB962C8B-B14F-4D97-AF65-F5344CB8AC3E}">
        <p14:creationId xmlns:p14="http://schemas.microsoft.com/office/powerpoint/2010/main" val="1070514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Appendi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146719F4-A08E-0DA3-FE7D-AB45C3998D45}"/>
              </a:ext>
            </a:extLst>
          </p:cNvPr>
          <p:cNvSpPr>
            <a:spLocks noGrp="1"/>
          </p:cNvSpPr>
          <p:nvPr>
            <p:ph type="body" sz="quarter" idx="33" hasCustomPrompt="1"/>
          </p:nvPr>
        </p:nvSpPr>
        <p:spPr>
          <a:xfrm>
            <a:off x="442594" y="461054"/>
            <a:ext cx="11277600" cy="494258"/>
          </a:xfrm>
          <a:prstGeom prst="rect">
            <a:avLst/>
          </a:prstGeom>
        </p:spPr>
        <p:txBody>
          <a:bodyPr anchor="b" anchorCtr="0">
            <a:noAutofit/>
          </a:bodyPr>
          <a:lstStyle>
            <a:lvl1pPr>
              <a:lnSpc>
                <a:spcPct val="105000"/>
              </a:lnSpc>
              <a:spcBef>
                <a:spcPts val="0"/>
              </a:spcBef>
              <a:defRPr sz="3200" b="1">
                <a:solidFill>
                  <a:srgbClr val="6D2CA7"/>
                </a:solidFill>
              </a:defRPr>
            </a:lvl1pPr>
            <a:lvl2pPr marL="0" indent="0">
              <a:lnSpc>
                <a:spcPct val="105000"/>
              </a:lnSpc>
              <a:spcBef>
                <a:spcPts val="0"/>
              </a:spcBef>
              <a:buNone/>
              <a:defRPr sz="1300">
                <a:solidFill>
                  <a:schemeClr val="tx1"/>
                </a:solidFill>
              </a:defRPr>
            </a:lvl2pPr>
            <a:lvl3pPr>
              <a:defRPr sz="1200"/>
            </a:lvl3pPr>
            <a:lvl4pPr>
              <a:defRPr sz="1200"/>
            </a:lvl4pPr>
            <a:lvl5pPr>
              <a:defRPr sz="1200"/>
            </a:lvl5pPr>
          </a:lstStyle>
          <a:p>
            <a:pPr lvl="0"/>
            <a:r>
              <a:rPr lang="en-US" dirty="0"/>
              <a:t>Thank you</a:t>
            </a:r>
          </a:p>
        </p:txBody>
      </p:sp>
      <p:sp>
        <p:nvSpPr>
          <p:cNvPr id="8" name="Date Placeholder 3">
            <a:extLst>
              <a:ext uri="{FF2B5EF4-FFF2-40B4-BE49-F238E27FC236}">
                <a16:creationId xmlns:a16="http://schemas.microsoft.com/office/drawing/2014/main" id="{46520127-1090-1AED-45CC-7085444EB8F2}"/>
              </a:ext>
            </a:extLst>
          </p:cNvPr>
          <p:cNvSpPr>
            <a:spLocks noGrp="1"/>
          </p:cNvSpPr>
          <p:nvPr>
            <p:ph type="dt" sz="half" idx="14"/>
          </p:nvPr>
        </p:nvSpPr>
        <p:spPr>
          <a:xfrm>
            <a:off x="1481137" y="6087665"/>
            <a:ext cx="1631950" cy="309281"/>
          </a:xfrm>
          <a:prstGeom prst="rect">
            <a:avLst/>
          </a:prstGeom>
        </p:spPr>
        <p:txBody>
          <a:bodyPr vert="horz" lIns="0" tIns="0" rIns="0" bIns="0" rtlCol="0" anchor="b" anchorCtr="0"/>
          <a:lstStyle>
            <a:lvl1pPr algn="l">
              <a:lnSpc>
                <a:spcPct val="85000"/>
              </a:lnSpc>
              <a:defRPr sz="1200">
                <a:solidFill>
                  <a:schemeClr val="tx1"/>
                </a:solidFill>
              </a:defRPr>
            </a:lvl1pPr>
          </a:lstStyle>
          <a:p>
            <a:r>
              <a:rPr lang="en-US" dirty="0"/>
              <a:t>Month 2020</a:t>
            </a:r>
            <a:endParaRPr lang="en-GB" dirty="0"/>
          </a:p>
        </p:txBody>
      </p:sp>
      <p:sp>
        <p:nvSpPr>
          <p:cNvPr id="9" name="Slide Number Placeholder 5">
            <a:extLst>
              <a:ext uri="{FF2B5EF4-FFF2-40B4-BE49-F238E27FC236}">
                <a16:creationId xmlns:a16="http://schemas.microsoft.com/office/drawing/2014/main" id="{4CDF5A77-E352-E4D8-8439-D46F74DF40F5}"/>
              </a:ext>
            </a:extLst>
          </p:cNvPr>
          <p:cNvSpPr>
            <a:spLocks noGrp="1"/>
          </p:cNvSpPr>
          <p:nvPr>
            <p:ph type="sldNum" sz="quarter" idx="4"/>
          </p:nvPr>
        </p:nvSpPr>
        <p:spPr>
          <a:xfrm>
            <a:off x="457200" y="6087665"/>
            <a:ext cx="904875" cy="309281"/>
          </a:xfrm>
          <a:prstGeom prst="rect">
            <a:avLst/>
          </a:prstGeom>
        </p:spPr>
        <p:txBody>
          <a:bodyPr vert="horz" lIns="0" tIns="0" rIns="0" bIns="0" rtlCol="0" anchor="b" anchorCtr="0"/>
          <a:lstStyle>
            <a:lvl1pPr algn="l">
              <a:lnSpc>
                <a:spcPct val="85000"/>
              </a:lnSpc>
              <a:defRPr sz="1200">
                <a:solidFill>
                  <a:schemeClr val="tx1"/>
                </a:solidFill>
              </a:defRPr>
            </a:lvl1pPr>
          </a:lstStyle>
          <a:p>
            <a:r>
              <a:rPr lang="en-GB" dirty="0"/>
              <a:t>Page </a:t>
            </a:r>
            <a:fld id="{A30585B2-4AE5-4E24-B2F9-21CF896AC489}" type="slidenum">
              <a:rPr lang="en-GB" smtClean="0"/>
              <a:pPr/>
              <a:t>‹#›</a:t>
            </a:fld>
            <a:endParaRPr lang="en-GB" dirty="0"/>
          </a:p>
        </p:txBody>
      </p:sp>
      <p:cxnSp>
        <p:nvCxnSpPr>
          <p:cNvPr id="10" name="Straight Connector 9">
            <a:extLst>
              <a:ext uri="{FF2B5EF4-FFF2-40B4-BE49-F238E27FC236}">
                <a16:creationId xmlns:a16="http://schemas.microsoft.com/office/drawing/2014/main" id="{6016201C-631F-4256-D207-44718840D50A}"/>
              </a:ext>
            </a:extLst>
          </p:cNvPr>
          <p:cNvCxnSpPr>
            <a:cxnSpLocks/>
          </p:cNvCxnSpPr>
          <p:nvPr userDrawn="1"/>
        </p:nvCxnSpPr>
        <p:spPr>
          <a:xfrm>
            <a:off x="457200" y="6087665"/>
            <a:ext cx="1127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6F84C8C3-B330-E066-E387-CA931A3A11B7}"/>
              </a:ext>
            </a:extLst>
          </p:cNvPr>
          <p:cNvSpPr txBox="1">
            <a:spLocks/>
          </p:cNvSpPr>
          <p:nvPr userDrawn="1"/>
        </p:nvSpPr>
        <p:spPr>
          <a:xfrm>
            <a:off x="3232149" y="6140717"/>
            <a:ext cx="4511047" cy="239108"/>
          </a:xfrm>
          <a:prstGeom prst="rect">
            <a:avLst/>
          </a:prstGeom>
        </p:spPr>
        <p:txBody>
          <a:bodyPr vert="horz" lIns="0" tIns="0" rIns="0" bIns="0" rtlCol="0" anchor="b" anchorCtr="0"/>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Copyright © </a:t>
            </a:r>
            <a:fld id="{0AEACA82-443F-F143-97A9-1017F472789A}" type="datetimeyyyy">
              <a:rPr lang="en-US" smtClean="0"/>
              <a:t>2024</a:t>
            </a:fld>
            <a:r>
              <a:rPr lang="en-US" dirty="0"/>
              <a:t>. All rights reserved. Informa Tech, a trading division of Informa PLC</a:t>
            </a:r>
            <a:endParaRPr lang="en-GB" dirty="0"/>
          </a:p>
        </p:txBody>
      </p:sp>
      <p:sp>
        <p:nvSpPr>
          <p:cNvPr id="12" name="Title 1">
            <a:extLst>
              <a:ext uri="{FF2B5EF4-FFF2-40B4-BE49-F238E27FC236}">
                <a16:creationId xmlns:a16="http://schemas.microsoft.com/office/drawing/2014/main" id="{204A77F4-150E-E242-FB16-367850B7D1DB}"/>
              </a:ext>
            </a:extLst>
          </p:cNvPr>
          <p:cNvSpPr>
            <a:spLocks noGrp="1"/>
          </p:cNvSpPr>
          <p:nvPr>
            <p:ph type="title" hasCustomPrompt="1"/>
          </p:nvPr>
        </p:nvSpPr>
        <p:spPr>
          <a:xfrm>
            <a:off x="442594" y="1122735"/>
            <a:ext cx="11292206" cy="309278"/>
          </a:xfrm>
          <a:prstGeom prst="rect">
            <a:avLst/>
          </a:prstGeom>
        </p:spPr>
        <p:txBody>
          <a:bodyPr>
            <a:noAutofit/>
          </a:bodyPr>
          <a:lstStyle>
            <a:lvl1pPr>
              <a:defRPr sz="1800" b="1">
                <a:solidFill>
                  <a:srgbClr val="6D2CA7"/>
                </a:solidFill>
              </a:defRPr>
            </a:lvl1pPr>
          </a:lstStyle>
          <a:p>
            <a:r>
              <a:rPr lang="en-US" dirty="0"/>
              <a:t>Disclaimer</a:t>
            </a:r>
            <a:endParaRPr lang="en-GB" dirty="0"/>
          </a:p>
        </p:txBody>
      </p:sp>
      <p:sp>
        <p:nvSpPr>
          <p:cNvPr id="26" name="Text Placeholder 4">
            <a:extLst>
              <a:ext uri="{FF2B5EF4-FFF2-40B4-BE49-F238E27FC236}">
                <a16:creationId xmlns:a16="http://schemas.microsoft.com/office/drawing/2014/main" id="{19767119-BD3F-EAB4-E0C4-0C46A8E310D6}"/>
              </a:ext>
            </a:extLst>
          </p:cNvPr>
          <p:cNvSpPr>
            <a:spLocks noGrp="1"/>
          </p:cNvSpPr>
          <p:nvPr>
            <p:ph type="body" sz="quarter" idx="12" hasCustomPrompt="1"/>
          </p:nvPr>
        </p:nvSpPr>
        <p:spPr>
          <a:xfrm>
            <a:off x="442594" y="4828498"/>
            <a:ext cx="3600450" cy="470472"/>
          </a:xfrm>
          <a:prstGeom prst="rect">
            <a:avLst/>
          </a:prstGeom>
        </p:spPr>
        <p:txBody>
          <a:bodyPr anchor="b" anchorCtr="0">
            <a:noAutofit/>
          </a:bodyPr>
          <a:lstStyle>
            <a:lvl1pPr>
              <a:lnSpc>
                <a:spcPct val="105000"/>
              </a:lnSpc>
              <a:spcBef>
                <a:spcPts val="0"/>
              </a:spcBef>
              <a:defRPr sz="2500" b="1">
                <a:solidFill>
                  <a:srgbClr val="6D2CA7"/>
                </a:solidFill>
              </a:defRPr>
            </a:lvl1pPr>
            <a:lvl2pPr marL="0" indent="0">
              <a:lnSpc>
                <a:spcPct val="105000"/>
              </a:lnSpc>
              <a:spcBef>
                <a:spcPts val="0"/>
              </a:spcBef>
              <a:buNone/>
              <a:defRPr sz="1300">
                <a:solidFill>
                  <a:schemeClr val="tx1"/>
                </a:solidFill>
              </a:defRPr>
            </a:lvl2pPr>
            <a:lvl3pPr>
              <a:defRPr sz="1200"/>
            </a:lvl3pPr>
            <a:lvl4pPr>
              <a:defRPr sz="1200"/>
            </a:lvl4pPr>
            <a:lvl5pPr>
              <a:defRPr sz="1200"/>
            </a:lvl5pPr>
          </a:lstStyle>
          <a:p>
            <a:pPr lvl="0"/>
            <a:r>
              <a:rPr lang="en-US" dirty="0"/>
              <a:t>Get in touch!</a:t>
            </a:r>
          </a:p>
        </p:txBody>
      </p:sp>
      <p:sp>
        <p:nvSpPr>
          <p:cNvPr id="4" name="TextBox 3">
            <a:extLst>
              <a:ext uri="{FF2B5EF4-FFF2-40B4-BE49-F238E27FC236}">
                <a16:creationId xmlns:a16="http://schemas.microsoft.com/office/drawing/2014/main" id="{3403D2C0-2C5F-5089-5C1E-5FCFF1F6C577}"/>
              </a:ext>
            </a:extLst>
          </p:cNvPr>
          <p:cNvSpPr txBox="1"/>
          <p:nvPr userDrawn="1"/>
        </p:nvSpPr>
        <p:spPr>
          <a:xfrm>
            <a:off x="457200" y="1417056"/>
            <a:ext cx="11262994" cy="2893100"/>
          </a:xfrm>
          <a:prstGeom prst="rect">
            <a:avLst/>
          </a:prstGeom>
          <a:noFill/>
        </p:spPr>
        <p:txBody>
          <a:bodyPr wrap="square" rtlCol="0">
            <a:spAutoFit/>
          </a:bodyPr>
          <a:lstStyle/>
          <a:p>
            <a:r>
              <a:rPr lang="en-US" sz="1300" dirty="0">
                <a:effectLst/>
                <a:latin typeface="Calibri" panose="020F0502020204030204" pitchFamily="34" charset="0"/>
                <a:cs typeface="Calibri" panose="020F0502020204030204" pitchFamily="34" charset="0"/>
              </a:rPr>
              <a:t>The </a:t>
            </a:r>
            <a:r>
              <a:rPr lang="en-US" sz="1300" dirty="0" err="1">
                <a:effectLst/>
                <a:latin typeface="Calibri" panose="020F0502020204030204" pitchFamily="34" charset="0"/>
                <a:cs typeface="Calibri" panose="020F0502020204030204" pitchFamily="34" charset="0"/>
              </a:rPr>
              <a:t>Omdia</a:t>
            </a:r>
            <a:r>
              <a:rPr lang="en-US" sz="1300" dirty="0">
                <a:effectLst/>
                <a:latin typeface="Calibri" panose="020F0502020204030204" pitchFamily="34" charset="0"/>
                <a:cs typeface="Calibri" panose="020F0502020204030204" pitchFamily="34" charset="0"/>
              </a:rPr>
              <a:t> research, data and information referenced herein (the “</a:t>
            </a:r>
            <a:r>
              <a:rPr lang="en-US" sz="1300" dirty="0" err="1">
                <a:effectLst/>
                <a:latin typeface="Calibri" panose="020F0502020204030204" pitchFamily="34" charset="0"/>
                <a:cs typeface="Calibri" panose="020F0502020204030204" pitchFamily="34" charset="0"/>
              </a:rPr>
              <a:t>Omdia</a:t>
            </a:r>
            <a:r>
              <a:rPr lang="en-US" sz="1300" dirty="0">
                <a:effectLst/>
                <a:latin typeface="Calibri" panose="020F0502020204030204" pitchFamily="34" charset="0"/>
                <a:cs typeface="Calibri" panose="020F0502020204030204" pitchFamily="34" charset="0"/>
              </a:rPr>
              <a:t> Materials”) are the copyrighted property of Informa Tech and its subsidiaries or affiliates (together “Informa Tech”) or its third party data providers and represent data, research, opinions, or viewpoints published by Informa Tech, and are not representations of fact.</a:t>
            </a:r>
          </a:p>
          <a:p>
            <a:endParaRPr lang="en-US" sz="1300" dirty="0">
              <a:effectLst/>
              <a:latin typeface="Calibri" panose="020F0502020204030204" pitchFamily="34" charset="0"/>
              <a:cs typeface="Calibri" panose="020F0502020204030204" pitchFamily="34" charset="0"/>
            </a:endParaRPr>
          </a:p>
          <a:p>
            <a:r>
              <a:rPr lang="en-US" sz="1300" dirty="0">
                <a:effectLst/>
                <a:latin typeface="Calibri" panose="020F0502020204030204" pitchFamily="34" charset="0"/>
                <a:cs typeface="Calibri" panose="020F0502020204030204" pitchFamily="34" charset="0"/>
              </a:rPr>
              <a:t>The </a:t>
            </a:r>
            <a:r>
              <a:rPr lang="en-US" sz="1300" dirty="0" err="1">
                <a:effectLst/>
                <a:latin typeface="Calibri" panose="020F0502020204030204" pitchFamily="34" charset="0"/>
                <a:cs typeface="Calibri" panose="020F0502020204030204" pitchFamily="34" charset="0"/>
              </a:rPr>
              <a:t>Omdia</a:t>
            </a:r>
            <a:r>
              <a:rPr lang="en-US" sz="1300" dirty="0">
                <a:effectLst/>
                <a:latin typeface="Calibri" panose="020F0502020204030204" pitchFamily="34" charset="0"/>
                <a:cs typeface="Calibri" panose="020F0502020204030204" pitchFamily="34" charset="0"/>
              </a:rPr>
              <a:t> Materials reflect information and opinions from the original publication date and not from the date of this document. The information and opinions expressed in the </a:t>
            </a:r>
            <a:r>
              <a:rPr lang="en-US" sz="1300" dirty="0" err="1">
                <a:effectLst/>
                <a:latin typeface="Calibri" panose="020F0502020204030204" pitchFamily="34" charset="0"/>
                <a:cs typeface="Calibri" panose="020F0502020204030204" pitchFamily="34" charset="0"/>
              </a:rPr>
              <a:t>Omdia</a:t>
            </a:r>
            <a:r>
              <a:rPr lang="en-US" sz="1300" dirty="0">
                <a:effectLst/>
                <a:latin typeface="Calibri" panose="020F0502020204030204" pitchFamily="34" charset="0"/>
                <a:cs typeface="Calibri" panose="020F0502020204030204" pitchFamily="34" charset="0"/>
              </a:rPr>
              <a:t> Materials are subject to change without notice and Informa Tech does not have any duty or responsibility to update the </a:t>
            </a:r>
            <a:r>
              <a:rPr lang="en-US" sz="1300" dirty="0" err="1">
                <a:effectLst/>
                <a:latin typeface="Calibri" panose="020F0502020204030204" pitchFamily="34" charset="0"/>
                <a:cs typeface="Calibri" panose="020F0502020204030204" pitchFamily="34" charset="0"/>
              </a:rPr>
              <a:t>Omdia</a:t>
            </a:r>
            <a:r>
              <a:rPr lang="en-US" sz="1300" dirty="0">
                <a:effectLst/>
                <a:latin typeface="Calibri" panose="020F0502020204030204" pitchFamily="34" charset="0"/>
                <a:cs typeface="Calibri" panose="020F0502020204030204" pitchFamily="34" charset="0"/>
              </a:rPr>
              <a:t> Materials or this publication as a result.</a:t>
            </a:r>
            <a:br>
              <a:rPr lang="en-US" sz="1300" dirty="0">
                <a:effectLst/>
                <a:latin typeface="Calibri" panose="020F0502020204030204" pitchFamily="34" charset="0"/>
                <a:cs typeface="Calibri" panose="020F0502020204030204" pitchFamily="34" charset="0"/>
              </a:rPr>
            </a:br>
            <a:endParaRPr lang="en-US" sz="1300" dirty="0">
              <a:effectLst/>
              <a:latin typeface="Calibri" panose="020F0502020204030204" pitchFamily="34" charset="0"/>
              <a:cs typeface="Calibri" panose="020F0502020204030204" pitchFamily="34" charset="0"/>
            </a:endParaRPr>
          </a:p>
          <a:p>
            <a:r>
              <a:rPr lang="en-US" sz="1300" dirty="0" err="1">
                <a:effectLst/>
                <a:latin typeface="Calibri" panose="020F0502020204030204" pitchFamily="34" charset="0"/>
                <a:cs typeface="Calibri" panose="020F0502020204030204" pitchFamily="34" charset="0"/>
              </a:rPr>
              <a:t>Omdia</a:t>
            </a:r>
            <a:r>
              <a:rPr lang="en-US" sz="1300" dirty="0">
                <a:effectLst/>
                <a:latin typeface="Calibri" panose="020F0502020204030204" pitchFamily="34" charset="0"/>
                <a:cs typeface="Calibri" panose="020F0502020204030204" pitchFamily="34" charset="0"/>
              </a:rPr>
              <a:t> Materials are delivered on an “as-is” and “as-available” basis.  No representation or warranty, express or implied, is made as to the fairness, accuracy, completeness, or correctness of the information, opinions, and conclusions contained in </a:t>
            </a:r>
            <a:r>
              <a:rPr lang="en-US" sz="1300" dirty="0" err="1">
                <a:effectLst/>
                <a:latin typeface="Calibri" panose="020F0502020204030204" pitchFamily="34" charset="0"/>
                <a:cs typeface="Calibri" panose="020F0502020204030204" pitchFamily="34" charset="0"/>
              </a:rPr>
              <a:t>Omdia</a:t>
            </a:r>
            <a:r>
              <a:rPr lang="en-US" sz="1300" dirty="0">
                <a:effectLst/>
                <a:latin typeface="Calibri" panose="020F0502020204030204" pitchFamily="34" charset="0"/>
                <a:cs typeface="Calibri" panose="020F0502020204030204" pitchFamily="34" charset="0"/>
              </a:rPr>
              <a:t> Materials.</a:t>
            </a:r>
          </a:p>
          <a:p>
            <a:r>
              <a:rPr lang="en-US" sz="1300" dirty="0">
                <a:effectLst/>
                <a:latin typeface="Calibri" panose="020F0502020204030204" pitchFamily="34" charset="0"/>
                <a:cs typeface="Calibri" panose="020F0502020204030204" pitchFamily="34" charset="0"/>
              </a:rPr>
              <a:t> </a:t>
            </a:r>
          </a:p>
          <a:p>
            <a:r>
              <a:rPr lang="en-US" sz="1300" dirty="0">
                <a:effectLst/>
                <a:latin typeface="Calibri" panose="020F0502020204030204" pitchFamily="34" charset="0"/>
                <a:cs typeface="Calibri" panose="020F0502020204030204" pitchFamily="34" charset="0"/>
              </a:rPr>
              <a:t>To the maximum extent permitted by law, Informa Tech and its affiliates, officers, directors, employees, agents, and third party data providers disclaim any liability (including, without limitation, any liability arising from fault or negligence) as to the accuracy or completeness or use of the </a:t>
            </a:r>
            <a:r>
              <a:rPr lang="en-US" sz="1300" dirty="0" err="1">
                <a:effectLst/>
                <a:latin typeface="Calibri" panose="020F0502020204030204" pitchFamily="34" charset="0"/>
                <a:cs typeface="Calibri" panose="020F0502020204030204" pitchFamily="34" charset="0"/>
              </a:rPr>
              <a:t>Omdia</a:t>
            </a:r>
            <a:r>
              <a:rPr lang="en-US" sz="1300" dirty="0">
                <a:effectLst/>
                <a:latin typeface="Calibri" panose="020F0502020204030204" pitchFamily="34" charset="0"/>
                <a:cs typeface="Calibri" panose="020F0502020204030204" pitchFamily="34" charset="0"/>
              </a:rPr>
              <a:t> Materials. Informa Tech will not, under any circumstance whatsoever, be liable for any trading, investment, commercial, or other decisions based on or made in reliance of the </a:t>
            </a:r>
            <a:r>
              <a:rPr lang="en-US" sz="1300" dirty="0" err="1">
                <a:effectLst/>
                <a:latin typeface="Calibri" panose="020F0502020204030204" pitchFamily="34" charset="0"/>
                <a:cs typeface="Calibri" panose="020F0502020204030204" pitchFamily="34" charset="0"/>
              </a:rPr>
              <a:t>Omdia</a:t>
            </a:r>
            <a:r>
              <a:rPr lang="en-US" sz="1300" dirty="0">
                <a:effectLst/>
                <a:latin typeface="Calibri" panose="020F0502020204030204" pitchFamily="34" charset="0"/>
                <a:cs typeface="Calibri" panose="020F0502020204030204" pitchFamily="34" charset="0"/>
              </a:rPr>
              <a:t> Materials.</a:t>
            </a:r>
          </a:p>
        </p:txBody>
      </p:sp>
      <p:sp>
        <p:nvSpPr>
          <p:cNvPr id="11" name="Text Placeholder 4">
            <a:extLst>
              <a:ext uri="{FF2B5EF4-FFF2-40B4-BE49-F238E27FC236}">
                <a16:creationId xmlns:a16="http://schemas.microsoft.com/office/drawing/2014/main" id="{7E0056AA-2666-600E-9252-C9708C78FD85}"/>
              </a:ext>
            </a:extLst>
          </p:cNvPr>
          <p:cNvSpPr>
            <a:spLocks noGrp="1"/>
          </p:cNvSpPr>
          <p:nvPr>
            <p:ph type="body" sz="quarter" idx="30" hasCustomPrompt="1"/>
          </p:nvPr>
        </p:nvSpPr>
        <p:spPr>
          <a:xfrm>
            <a:off x="916788" y="5336162"/>
            <a:ext cx="2983535" cy="393836"/>
          </a:xfrm>
          <a:prstGeom prst="rect">
            <a:avLst/>
          </a:prstGeom>
        </p:spPr>
        <p:txBody>
          <a:bodyPr anchor="b" anchorCtr="0">
            <a:noAutofit/>
          </a:bodyPr>
          <a:lstStyle>
            <a:lvl1pPr>
              <a:lnSpc>
                <a:spcPct val="105000"/>
              </a:lnSpc>
              <a:spcBef>
                <a:spcPts val="0"/>
              </a:spcBef>
              <a:defRPr sz="1600" b="0">
                <a:solidFill>
                  <a:schemeClr val="tx1"/>
                </a:solidFill>
              </a:defRPr>
            </a:lvl1pPr>
            <a:lvl2pPr marL="0" indent="0">
              <a:lnSpc>
                <a:spcPct val="105000"/>
              </a:lnSpc>
              <a:spcBef>
                <a:spcPts val="0"/>
              </a:spcBef>
              <a:buNone/>
              <a:defRPr sz="1300">
                <a:solidFill>
                  <a:schemeClr val="tx1"/>
                </a:solidFill>
              </a:defRPr>
            </a:lvl2pPr>
            <a:lvl3pPr>
              <a:defRPr sz="1200"/>
            </a:lvl3pPr>
            <a:lvl4pPr>
              <a:defRPr sz="1200"/>
            </a:lvl4pPr>
            <a:lvl5pPr>
              <a:defRPr sz="1200"/>
            </a:lvl5pPr>
          </a:lstStyle>
          <a:p>
            <a:pPr lvl="0"/>
            <a:r>
              <a:rPr lang="en-US" dirty="0"/>
              <a:t>@</a:t>
            </a:r>
            <a:r>
              <a:rPr lang="en-US" dirty="0" err="1"/>
              <a:t>OmdiaHQ</a:t>
            </a:r>
            <a:endParaRPr lang="en-US" dirty="0"/>
          </a:p>
        </p:txBody>
      </p:sp>
      <p:sp>
        <p:nvSpPr>
          <p:cNvPr id="14" name="Text Placeholder 4">
            <a:extLst>
              <a:ext uri="{FF2B5EF4-FFF2-40B4-BE49-F238E27FC236}">
                <a16:creationId xmlns:a16="http://schemas.microsoft.com/office/drawing/2014/main" id="{416F76AC-10D5-BBDA-99EA-38C342305956}"/>
              </a:ext>
            </a:extLst>
          </p:cNvPr>
          <p:cNvSpPr>
            <a:spLocks noGrp="1"/>
          </p:cNvSpPr>
          <p:nvPr>
            <p:ph type="body" sz="quarter" idx="31" hasCustomPrompt="1"/>
          </p:nvPr>
        </p:nvSpPr>
        <p:spPr>
          <a:xfrm>
            <a:off x="4748060" y="5336162"/>
            <a:ext cx="2983535" cy="393836"/>
          </a:xfrm>
          <a:prstGeom prst="rect">
            <a:avLst/>
          </a:prstGeom>
        </p:spPr>
        <p:txBody>
          <a:bodyPr anchor="b" anchorCtr="0">
            <a:noAutofit/>
          </a:bodyPr>
          <a:lstStyle>
            <a:lvl1pPr>
              <a:lnSpc>
                <a:spcPct val="105000"/>
              </a:lnSpc>
              <a:spcBef>
                <a:spcPts val="0"/>
              </a:spcBef>
              <a:defRPr sz="1600" b="0">
                <a:solidFill>
                  <a:schemeClr val="tx1"/>
                </a:solidFill>
              </a:defRPr>
            </a:lvl1pPr>
            <a:lvl2pPr marL="0" indent="0">
              <a:lnSpc>
                <a:spcPct val="105000"/>
              </a:lnSpc>
              <a:spcBef>
                <a:spcPts val="0"/>
              </a:spcBef>
              <a:buNone/>
              <a:defRPr sz="1300">
                <a:solidFill>
                  <a:schemeClr val="tx1"/>
                </a:solidFill>
              </a:defRPr>
            </a:lvl2pPr>
            <a:lvl3pPr>
              <a:defRPr sz="1200"/>
            </a:lvl3pPr>
            <a:lvl4pPr>
              <a:defRPr sz="1200"/>
            </a:lvl4pPr>
            <a:lvl5pPr>
              <a:defRPr sz="1200"/>
            </a:lvl5pPr>
          </a:lstStyle>
          <a:p>
            <a:pPr lvl="0"/>
            <a:r>
              <a:rPr lang="en-US" dirty="0"/>
              <a:t>@</a:t>
            </a:r>
            <a:r>
              <a:rPr lang="en-US" dirty="0" err="1"/>
              <a:t>OmdiaHQ</a:t>
            </a:r>
            <a:endParaRPr lang="en-US" dirty="0"/>
          </a:p>
        </p:txBody>
      </p:sp>
      <p:sp>
        <p:nvSpPr>
          <p:cNvPr id="16" name="Text Placeholder 4">
            <a:extLst>
              <a:ext uri="{FF2B5EF4-FFF2-40B4-BE49-F238E27FC236}">
                <a16:creationId xmlns:a16="http://schemas.microsoft.com/office/drawing/2014/main" id="{81AF6886-91DB-793B-BE92-8A43316F4E3F}"/>
              </a:ext>
            </a:extLst>
          </p:cNvPr>
          <p:cNvSpPr>
            <a:spLocks noGrp="1"/>
          </p:cNvSpPr>
          <p:nvPr>
            <p:ph type="body" sz="quarter" idx="32" hasCustomPrompt="1"/>
          </p:nvPr>
        </p:nvSpPr>
        <p:spPr>
          <a:xfrm>
            <a:off x="8579332" y="5336162"/>
            <a:ext cx="2983535" cy="393836"/>
          </a:xfrm>
          <a:prstGeom prst="rect">
            <a:avLst/>
          </a:prstGeom>
        </p:spPr>
        <p:txBody>
          <a:bodyPr anchor="b" anchorCtr="0">
            <a:noAutofit/>
          </a:bodyPr>
          <a:lstStyle>
            <a:lvl1pPr>
              <a:lnSpc>
                <a:spcPct val="105000"/>
              </a:lnSpc>
              <a:spcBef>
                <a:spcPts val="0"/>
              </a:spcBef>
              <a:defRPr sz="1600" b="0">
                <a:solidFill>
                  <a:schemeClr val="tx1"/>
                </a:solidFill>
              </a:defRPr>
            </a:lvl1pPr>
            <a:lvl2pPr marL="0" indent="0">
              <a:lnSpc>
                <a:spcPct val="105000"/>
              </a:lnSpc>
              <a:spcBef>
                <a:spcPts val="0"/>
              </a:spcBef>
              <a:buNone/>
              <a:defRPr sz="1300">
                <a:solidFill>
                  <a:schemeClr val="tx1"/>
                </a:solidFill>
              </a:defRPr>
            </a:lvl2pPr>
            <a:lvl3pPr>
              <a:defRPr sz="1200"/>
            </a:lvl3pPr>
            <a:lvl4pPr>
              <a:defRPr sz="1200"/>
            </a:lvl4pPr>
            <a:lvl5pPr>
              <a:defRPr sz="1200"/>
            </a:lvl5pPr>
          </a:lstStyle>
          <a:p>
            <a:pPr lvl="0"/>
            <a:r>
              <a:rPr lang="en-US" dirty="0"/>
              <a:t>@</a:t>
            </a:r>
            <a:r>
              <a:rPr lang="en-US" dirty="0" err="1"/>
              <a:t>Omdia</a:t>
            </a:r>
            <a:endParaRPr lang="en-US" dirty="0"/>
          </a:p>
        </p:txBody>
      </p:sp>
      <p:pic>
        <p:nvPicPr>
          <p:cNvPr id="2" name="Picture 1">
            <a:extLst>
              <a:ext uri="{FF2B5EF4-FFF2-40B4-BE49-F238E27FC236}">
                <a16:creationId xmlns:a16="http://schemas.microsoft.com/office/drawing/2014/main" id="{B9139129-6630-029F-F8D1-A67DFBAAC8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1800" y="6196921"/>
            <a:ext cx="1155700" cy="254000"/>
          </a:xfrm>
          <a:prstGeom prst="rect">
            <a:avLst/>
          </a:prstGeom>
        </p:spPr>
      </p:pic>
      <p:pic>
        <p:nvPicPr>
          <p:cNvPr id="5" name="Picture 4">
            <a:extLst>
              <a:ext uri="{FF2B5EF4-FFF2-40B4-BE49-F238E27FC236}">
                <a16:creationId xmlns:a16="http://schemas.microsoft.com/office/drawing/2014/main" id="{F26AA71F-302C-FC0F-B1C9-398082F7A9C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60791" y="5384842"/>
            <a:ext cx="287269" cy="287269"/>
          </a:xfrm>
          <a:prstGeom prst="rect">
            <a:avLst/>
          </a:prstGeom>
        </p:spPr>
      </p:pic>
      <p:pic>
        <p:nvPicPr>
          <p:cNvPr id="6" name="Picture 5">
            <a:extLst>
              <a:ext uri="{FF2B5EF4-FFF2-40B4-BE49-F238E27FC236}">
                <a16:creationId xmlns:a16="http://schemas.microsoft.com/office/drawing/2014/main" id="{B9F44F0B-1B75-4889-1747-046DB6BDCBD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9794" y="5443511"/>
            <a:ext cx="330200" cy="228600"/>
          </a:xfrm>
          <a:prstGeom prst="rect">
            <a:avLst/>
          </a:prstGeom>
        </p:spPr>
      </p:pic>
      <p:pic>
        <p:nvPicPr>
          <p:cNvPr id="17" name="Graphic 16">
            <a:extLst>
              <a:ext uri="{FF2B5EF4-FFF2-40B4-BE49-F238E27FC236}">
                <a16:creationId xmlns:a16="http://schemas.microsoft.com/office/drawing/2014/main" id="{F4BA4D2E-5310-BA48-3D36-04254125EDF5}"/>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96280" y="5436185"/>
            <a:ext cx="250588" cy="250588"/>
          </a:xfrm>
          <a:prstGeom prst="rect">
            <a:avLst/>
          </a:prstGeom>
        </p:spPr>
      </p:pic>
    </p:spTree>
    <p:extLst>
      <p:ext uri="{BB962C8B-B14F-4D97-AF65-F5344CB8AC3E}">
        <p14:creationId xmlns:p14="http://schemas.microsoft.com/office/powerpoint/2010/main" val="30907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Your Present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7BEEFA-3589-A587-71C3-1E30A8CBFEE6}"/>
              </a:ext>
            </a:extLst>
          </p:cNvPr>
          <p:cNvSpPr>
            <a:spLocks noGrp="1"/>
          </p:cNvSpPr>
          <p:nvPr>
            <p:ph type="body" sz="quarter" idx="95" hasCustomPrompt="1"/>
          </p:nvPr>
        </p:nvSpPr>
        <p:spPr>
          <a:xfrm>
            <a:off x="5816358" y="3233764"/>
            <a:ext cx="3214729" cy="213292"/>
          </a:xfrm>
          <a:prstGeom prst="rect">
            <a:avLst/>
          </a:prstGeom>
        </p:spPr>
        <p:txBody>
          <a:bodyPr lIns="0" tIns="0" rIns="0" bIns="0" anchor="b" anchorCtr="0">
            <a:noAutofit/>
          </a:bodyPr>
          <a:lstStyle>
            <a:lvl1pPr>
              <a:lnSpc>
                <a:spcPct val="105000"/>
              </a:lnSpc>
              <a:spcBef>
                <a:spcPts val="0"/>
              </a:spcBef>
              <a:defRPr sz="1400" b="0">
                <a:solidFill>
                  <a:schemeClr val="tx1"/>
                </a:solidFill>
              </a:defRPr>
            </a:lvl1pPr>
            <a:lvl2pPr marL="0" indent="0">
              <a:lnSpc>
                <a:spcPct val="105000"/>
              </a:lnSpc>
              <a:spcBef>
                <a:spcPts val="0"/>
              </a:spcBef>
              <a:buNone/>
              <a:defRPr sz="1300">
                <a:solidFill>
                  <a:schemeClr val="tx1"/>
                </a:solidFill>
              </a:defRPr>
            </a:lvl2pPr>
            <a:lvl3pPr>
              <a:defRPr sz="1200"/>
            </a:lvl3pPr>
            <a:lvl4pPr>
              <a:defRPr sz="1200"/>
            </a:lvl4pPr>
            <a:lvl5pPr>
              <a:defRPr sz="1200"/>
            </a:lvl5pPr>
          </a:lstStyle>
          <a:p>
            <a:pPr lvl="0"/>
            <a:r>
              <a:rPr lang="en-US" dirty="0" err="1"/>
              <a:t>name.lastname@informa.com</a:t>
            </a:r>
            <a:endParaRPr lang="en-US" dirty="0"/>
          </a:p>
        </p:txBody>
      </p:sp>
      <p:sp>
        <p:nvSpPr>
          <p:cNvPr id="8" name="Date Placeholder 3">
            <a:extLst>
              <a:ext uri="{FF2B5EF4-FFF2-40B4-BE49-F238E27FC236}">
                <a16:creationId xmlns:a16="http://schemas.microsoft.com/office/drawing/2014/main" id="{C7583CF1-19CD-44AF-7527-2C17CBEA3C90}"/>
              </a:ext>
            </a:extLst>
          </p:cNvPr>
          <p:cNvSpPr>
            <a:spLocks noGrp="1"/>
          </p:cNvSpPr>
          <p:nvPr>
            <p:ph type="dt" sz="half" idx="2"/>
          </p:nvPr>
        </p:nvSpPr>
        <p:spPr>
          <a:xfrm>
            <a:off x="1481137" y="6087665"/>
            <a:ext cx="1631950" cy="309281"/>
          </a:xfrm>
          <a:prstGeom prst="rect">
            <a:avLst/>
          </a:prstGeom>
        </p:spPr>
        <p:txBody>
          <a:bodyPr vert="horz" lIns="0" tIns="0" rIns="0" bIns="0" rtlCol="0" anchor="b" anchorCtr="0"/>
          <a:lstStyle>
            <a:lvl1pPr algn="l">
              <a:lnSpc>
                <a:spcPct val="85000"/>
              </a:lnSpc>
              <a:defRPr sz="1200">
                <a:solidFill>
                  <a:schemeClr val="tx1"/>
                </a:solidFill>
              </a:defRPr>
            </a:lvl1pPr>
          </a:lstStyle>
          <a:p>
            <a:r>
              <a:rPr lang="en-US"/>
              <a:t>Month 2020</a:t>
            </a:r>
            <a:endParaRPr lang="en-GB"/>
          </a:p>
        </p:txBody>
      </p:sp>
      <p:sp>
        <p:nvSpPr>
          <p:cNvPr id="14" name="Slide Number Placeholder 5">
            <a:extLst>
              <a:ext uri="{FF2B5EF4-FFF2-40B4-BE49-F238E27FC236}">
                <a16:creationId xmlns:a16="http://schemas.microsoft.com/office/drawing/2014/main" id="{01E87077-61F5-C251-61CF-1EB68392E755}"/>
              </a:ext>
            </a:extLst>
          </p:cNvPr>
          <p:cNvSpPr>
            <a:spLocks noGrp="1"/>
          </p:cNvSpPr>
          <p:nvPr>
            <p:ph type="sldNum" sz="quarter" idx="4"/>
          </p:nvPr>
        </p:nvSpPr>
        <p:spPr>
          <a:xfrm>
            <a:off x="457200" y="6087665"/>
            <a:ext cx="904875" cy="309281"/>
          </a:xfrm>
          <a:prstGeom prst="rect">
            <a:avLst/>
          </a:prstGeom>
        </p:spPr>
        <p:txBody>
          <a:bodyPr vert="horz" lIns="0" tIns="0" rIns="0" bIns="0" rtlCol="0" anchor="b" anchorCtr="0"/>
          <a:lstStyle>
            <a:lvl1pPr algn="l">
              <a:lnSpc>
                <a:spcPct val="85000"/>
              </a:lnSpc>
              <a:defRPr sz="1200">
                <a:solidFill>
                  <a:schemeClr val="tx1"/>
                </a:solidFill>
              </a:defRPr>
            </a:lvl1pPr>
          </a:lstStyle>
          <a:p>
            <a:r>
              <a:rPr lang="en-GB"/>
              <a:t>Page </a:t>
            </a:r>
            <a:fld id="{A30585B2-4AE5-4E24-B2F9-21CF896AC489}" type="slidenum">
              <a:rPr lang="en-GB" smtClean="0"/>
              <a:pPr/>
              <a:t>‹#›</a:t>
            </a:fld>
            <a:endParaRPr lang="en-GB"/>
          </a:p>
        </p:txBody>
      </p:sp>
      <p:sp>
        <p:nvSpPr>
          <p:cNvPr id="70" name="Text Placeholder 69">
            <a:extLst>
              <a:ext uri="{FF2B5EF4-FFF2-40B4-BE49-F238E27FC236}">
                <a16:creationId xmlns:a16="http://schemas.microsoft.com/office/drawing/2014/main" id="{C6ADD9C1-9A75-EF87-5670-654CC8093A94}"/>
              </a:ext>
            </a:extLst>
          </p:cNvPr>
          <p:cNvSpPr>
            <a:spLocks noGrp="1"/>
          </p:cNvSpPr>
          <p:nvPr>
            <p:ph type="body" sz="quarter" idx="70" hasCustomPrompt="1"/>
          </p:nvPr>
        </p:nvSpPr>
        <p:spPr>
          <a:xfrm>
            <a:off x="5412513" y="2265619"/>
            <a:ext cx="3618575" cy="273978"/>
          </a:xfrm>
          <a:prstGeom prst="rect">
            <a:avLst/>
          </a:prstGeom>
        </p:spPr>
        <p:txBody>
          <a:bodyPr lIns="0" tIns="0" rIns="0" bIns="0" anchor="ctr" anchorCtr="0"/>
          <a:lstStyle>
            <a:lvl1pPr algn="l">
              <a:defRPr sz="2400" b="1"/>
            </a:lvl1pPr>
          </a:lstStyle>
          <a:p>
            <a:pPr lvl="0"/>
            <a:r>
              <a:rPr lang="en-US" dirty="0"/>
              <a:t>Analyst Name</a:t>
            </a:r>
          </a:p>
        </p:txBody>
      </p:sp>
      <p:sp>
        <p:nvSpPr>
          <p:cNvPr id="71" name="Text Placeholder 69">
            <a:extLst>
              <a:ext uri="{FF2B5EF4-FFF2-40B4-BE49-F238E27FC236}">
                <a16:creationId xmlns:a16="http://schemas.microsoft.com/office/drawing/2014/main" id="{4446480F-6A90-6189-E992-D126A9A595BB}"/>
              </a:ext>
            </a:extLst>
          </p:cNvPr>
          <p:cNvSpPr>
            <a:spLocks noGrp="1"/>
          </p:cNvSpPr>
          <p:nvPr>
            <p:ph type="body" sz="quarter" idx="71" hasCustomPrompt="1"/>
          </p:nvPr>
        </p:nvSpPr>
        <p:spPr>
          <a:xfrm>
            <a:off x="5412513" y="2625515"/>
            <a:ext cx="3618575" cy="238426"/>
          </a:xfrm>
          <a:prstGeom prst="rect">
            <a:avLst/>
          </a:prstGeom>
        </p:spPr>
        <p:txBody>
          <a:bodyPr lIns="0" tIns="0" rIns="0" bIns="0" anchor="ctr" anchorCtr="0"/>
          <a:lstStyle>
            <a:lvl1pPr algn="l">
              <a:defRPr sz="1600" b="0" i="1"/>
            </a:lvl1pPr>
          </a:lstStyle>
          <a:p>
            <a:pPr lvl="0"/>
            <a:r>
              <a:rPr lang="en-US" dirty="0"/>
              <a:t>Job Title</a:t>
            </a:r>
          </a:p>
        </p:txBody>
      </p:sp>
      <p:sp>
        <p:nvSpPr>
          <p:cNvPr id="72" name="Text Placeholder 69">
            <a:extLst>
              <a:ext uri="{FF2B5EF4-FFF2-40B4-BE49-F238E27FC236}">
                <a16:creationId xmlns:a16="http://schemas.microsoft.com/office/drawing/2014/main" id="{E768A0CD-D3B9-54BE-2F3C-D49C07BD6839}"/>
              </a:ext>
            </a:extLst>
          </p:cNvPr>
          <p:cNvSpPr>
            <a:spLocks noGrp="1"/>
          </p:cNvSpPr>
          <p:nvPr>
            <p:ph type="body" sz="quarter" idx="72" hasCustomPrompt="1"/>
          </p:nvPr>
        </p:nvSpPr>
        <p:spPr>
          <a:xfrm>
            <a:off x="5412513" y="2944208"/>
            <a:ext cx="3618575" cy="168152"/>
          </a:xfrm>
          <a:prstGeom prst="rect">
            <a:avLst/>
          </a:prstGeom>
        </p:spPr>
        <p:txBody>
          <a:bodyPr lIns="0" tIns="0" rIns="0" bIns="0" anchor="ctr" anchorCtr="0"/>
          <a:lstStyle>
            <a:lvl1pPr algn="l">
              <a:defRPr sz="1400" b="1">
                <a:solidFill>
                  <a:srgbClr val="6D2CA7"/>
                </a:solidFill>
              </a:defRPr>
            </a:lvl1pPr>
          </a:lstStyle>
          <a:p>
            <a:pPr lvl="0"/>
            <a:r>
              <a:rPr lang="en-US" dirty="0"/>
              <a:t>Company</a:t>
            </a:r>
          </a:p>
        </p:txBody>
      </p:sp>
      <p:sp>
        <p:nvSpPr>
          <p:cNvPr id="73" name="Picture Placeholder 9">
            <a:extLst>
              <a:ext uri="{FF2B5EF4-FFF2-40B4-BE49-F238E27FC236}">
                <a16:creationId xmlns:a16="http://schemas.microsoft.com/office/drawing/2014/main" id="{047057A8-FFEA-6F87-33DD-40C63AE304D4}"/>
              </a:ext>
            </a:extLst>
          </p:cNvPr>
          <p:cNvSpPr>
            <a:spLocks noGrp="1" noChangeAspect="1"/>
          </p:cNvSpPr>
          <p:nvPr>
            <p:ph type="pic" sz="quarter" idx="73"/>
          </p:nvPr>
        </p:nvSpPr>
        <p:spPr>
          <a:xfrm>
            <a:off x="3030169" y="1903589"/>
            <a:ext cx="2131449" cy="2100417"/>
          </a:xfrm>
          <a:prstGeom prst="ellipse">
            <a:avLst/>
          </a:prstGeom>
          <a:blipFill>
            <a:blip r:embed="rId3">
              <a:extLst>
                <a:ext uri="{28A0092B-C50C-407E-A947-70E740481C1C}">
                  <a14:useLocalDpi xmlns:a14="http://schemas.microsoft.com/office/drawing/2010/main" val="0"/>
                </a:ext>
              </a:extLst>
            </a:blip>
            <a:stretch>
              <a:fillRect/>
            </a:stretch>
          </a:blipFill>
          <a:ln w="22225">
            <a:solidFill>
              <a:srgbClr val="EEF2F8"/>
            </a:solidFill>
          </a:ln>
        </p:spPr>
        <p:txBody>
          <a:bodyPr anchor="ctr" anchorCtr="1"/>
          <a:lstStyle>
            <a:lvl1pPr>
              <a:defRPr sz="1600">
                <a:solidFill>
                  <a:schemeClr val="bg1"/>
                </a:solidFill>
              </a:defRPr>
            </a:lvl1pPr>
          </a:lstStyle>
          <a:p>
            <a:endParaRPr lang="en-US" dirty="0"/>
          </a:p>
        </p:txBody>
      </p:sp>
      <p:sp>
        <p:nvSpPr>
          <p:cNvPr id="21" name="Text Placeholder 2">
            <a:extLst>
              <a:ext uri="{FF2B5EF4-FFF2-40B4-BE49-F238E27FC236}">
                <a16:creationId xmlns:a16="http://schemas.microsoft.com/office/drawing/2014/main" id="{ACB2B15C-8146-3544-17D5-992157005E75}"/>
              </a:ext>
            </a:extLst>
          </p:cNvPr>
          <p:cNvSpPr>
            <a:spLocks noGrp="1"/>
          </p:cNvSpPr>
          <p:nvPr>
            <p:ph type="body" idx="94" hasCustomPrompt="1"/>
          </p:nvPr>
        </p:nvSpPr>
        <p:spPr>
          <a:xfrm>
            <a:off x="3005659" y="4143995"/>
            <a:ext cx="6025427" cy="1120696"/>
          </a:xfrm>
          <a:prstGeom prst="rect">
            <a:avLst/>
          </a:prstGeom>
        </p:spPr>
        <p:txBody>
          <a:bodyPr lIns="137160">
            <a:normAutofit/>
          </a:bodyPr>
          <a:lstStyle>
            <a:lvl1pPr marL="0" indent="0">
              <a:lnSpc>
                <a:spcPct val="90000"/>
              </a:lnSpc>
              <a:spcBef>
                <a:spcPts val="0"/>
              </a:spcBef>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Analyst description here in 4 lines or less – </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sed diam </a:t>
            </a:r>
            <a:r>
              <a:rPr lang="en-US" dirty="0" err="1"/>
              <a:t>nonummy</a:t>
            </a:r>
            <a:r>
              <a:rPr lang="en-US" dirty="0"/>
              <a:t> </a:t>
            </a:r>
            <a:r>
              <a:rPr lang="en-US" dirty="0" err="1"/>
              <a:t>nibh</a:t>
            </a:r>
            <a:r>
              <a:rPr lang="en-US" dirty="0"/>
              <a:t>.</a:t>
            </a:r>
          </a:p>
        </p:txBody>
      </p:sp>
      <p:sp>
        <p:nvSpPr>
          <p:cNvPr id="3" name="Text Placeholder 4">
            <a:extLst>
              <a:ext uri="{FF2B5EF4-FFF2-40B4-BE49-F238E27FC236}">
                <a16:creationId xmlns:a16="http://schemas.microsoft.com/office/drawing/2014/main" id="{E3F8E6E3-DF8C-6211-D83B-009E482E456F}"/>
              </a:ext>
            </a:extLst>
          </p:cNvPr>
          <p:cNvSpPr>
            <a:spLocks noGrp="1"/>
          </p:cNvSpPr>
          <p:nvPr>
            <p:ph type="body" sz="quarter" idx="27" hasCustomPrompt="1"/>
          </p:nvPr>
        </p:nvSpPr>
        <p:spPr>
          <a:xfrm>
            <a:off x="5816358" y="3536204"/>
            <a:ext cx="3214729" cy="213292"/>
          </a:xfrm>
          <a:prstGeom prst="rect">
            <a:avLst/>
          </a:prstGeom>
        </p:spPr>
        <p:txBody>
          <a:bodyPr lIns="0" tIns="0" rIns="0" bIns="0" anchor="b" anchorCtr="0">
            <a:noAutofit/>
          </a:bodyPr>
          <a:lstStyle>
            <a:lvl1pPr>
              <a:lnSpc>
                <a:spcPct val="105000"/>
              </a:lnSpc>
              <a:spcBef>
                <a:spcPts val="0"/>
              </a:spcBef>
              <a:defRPr sz="1400" b="0">
                <a:solidFill>
                  <a:schemeClr val="tx1"/>
                </a:solidFill>
              </a:defRPr>
            </a:lvl1pPr>
            <a:lvl2pPr marL="0" indent="0">
              <a:lnSpc>
                <a:spcPct val="105000"/>
              </a:lnSpc>
              <a:spcBef>
                <a:spcPts val="0"/>
              </a:spcBef>
              <a:buNone/>
              <a:defRPr sz="1300">
                <a:solidFill>
                  <a:schemeClr val="tx1"/>
                </a:solidFill>
              </a:defRPr>
            </a:lvl2pPr>
            <a:lvl3pPr>
              <a:defRPr sz="1200"/>
            </a:lvl3pPr>
            <a:lvl4pPr>
              <a:defRPr sz="1200"/>
            </a:lvl4pPr>
            <a:lvl5pPr>
              <a:defRPr sz="1200"/>
            </a:lvl5pPr>
          </a:lstStyle>
          <a:p>
            <a:pPr lvl="0"/>
            <a:r>
              <a:rPr lang="en-US" dirty="0"/>
              <a:t>@</a:t>
            </a:r>
            <a:r>
              <a:rPr lang="en-US" dirty="0" err="1"/>
              <a:t>OmdiaHQ</a:t>
            </a:r>
            <a:endParaRPr lang="en-US" dirty="0"/>
          </a:p>
        </p:txBody>
      </p:sp>
      <p:pic>
        <p:nvPicPr>
          <p:cNvPr id="4" name="Picture 3">
            <a:extLst>
              <a:ext uri="{FF2B5EF4-FFF2-40B4-BE49-F238E27FC236}">
                <a16:creationId xmlns:a16="http://schemas.microsoft.com/office/drawing/2014/main" id="{734420F3-7273-F007-477E-842D262FBE3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91800" y="6196921"/>
            <a:ext cx="1155700" cy="254000"/>
          </a:xfrm>
          <a:prstGeom prst="rect">
            <a:avLst/>
          </a:prstGeom>
        </p:spPr>
      </p:pic>
      <p:sp>
        <p:nvSpPr>
          <p:cNvPr id="6" name="Title 1">
            <a:extLst>
              <a:ext uri="{FF2B5EF4-FFF2-40B4-BE49-F238E27FC236}">
                <a16:creationId xmlns:a16="http://schemas.microsoft.com/office/drawing/2014/main" id="{7E4BE2A8-30DA-0F0A-F88E-6122FA7DAEEB}"/>
              </a:ext>
            </a:extLst>
          </p:cNvPr>
          <p:cNvSpPr>
            <a:spLocks noGrp="1"/>
          </p:cNvSpPr>
          <p:nvPr>
            <p:ph type="title"/>
          </p:nvPr>
        </p:nvSpPr>
        <p:spPr>
          <a:xfrm>
            <a:off x="457200" y="461054"/>
            <a:ext cx="8573886" cy="542029"/>
          </a:xfrm>
          <a:prstGeom prst="rect">
            <a:avLst/>
          </a:prstGeom>
        </p:spPr>
        <p:txBody>
          <a:bodyPr lIns="0">
            <a:normAutofit/>
          </a:bodyPr>
          <a:lstStyle>
            <a:lvl1pPr>
              <a:defRPr b="1">
                <a:solidFill>
                  <a:srgbClr val="6D2CA7"/>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7176803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ppendi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46520127-1090-1AED-45CC-7085444EB8F2}"/>
              </a:ext>
            </a:extLst>
          </p:cNvPr>
          <p:cNvSpPr>
            <a:spLocks noGrp="1"/>
          </p:cNvSpPr>
          <p:nvPr>
            <p:ph type="dt" sz="half" idx="14"/>
          </p:nvPr>
        </p:nvSpPr>
        <p:spPr>
          <a:xfrm>
            <a:off x="1481137" y="6087665"/>
            <a:ext cx="1631950" cy="309281"/>
          </a:xfrm>
          <a:prstGeom prst="rect">
            <a:avLst/>
          </a:prstGeom>
        </p:spPr>
        <p:txBody>
          <a:bodyPr vert="horz" lIns="0" tIns="0" rIns="0" bIns="0" rtlCol="0" anchor="b" anchorCtr="0"/>
          <a:lstStyle>
            <a:lvl1pPr algn="l">
              <a:lnSpc>
                <a:spcPct val="85000"/>
              </a:lnSpc>
              <a:defRPr sz="1200">
                <a:solidFill>
                  <a:schemeClr val="tx1"/>
                </a:solidFill>
              </a:defRPr>
            </a:lvl1pPr>
          </a:lstStyle>
          <a:p>
            <a:r>
              <a:rPr lang="en-US"/>
              <a:t>Month 2020</a:t>
            </a:r>
            <a:endParaRPr lang="en-GB"/>
          </a:p>
        </p:txBody>
      </p:sp>
      <p:sp>
        <p:nvSpPr>
          <p:cNvPr id="9" name="Slide Number Placeholder 5">
            <a:extLst>
              <a:ext uri="{FF2B5EF4-FFF2-40B4-BE49-F238E27FC236}">
                <a16:creationId xmlns:a16="http://schemas.microsoft.com/office/drawing/2014/main" id="{4CDF5A77-E352-E4D8-8439-D46F74DF40F5}"/>
              </a:ext>
            </a:extLst>
          </p:cNvPr>
          <p:cNvSpPr>
            <a:spLocks noGrp="1"/>
          </p:cNvSpPr>
          <p:nvPr>
            <p:ph type="sldNum" sz="quarter" idx="4"/>
          </p:nvPr>
        </p:nvSpPr>
        <p:spPr>
          <a:xfrm>
            <a:off x="457200" y="6087665"/>
            <a:ext cx="904875" cy="309281"/>
          </a:xfrm>
          <a:prstGeom prst="rect">
            <a:avLst/>
          </a:prstGeom>
        </p:spPr>
        <p:txBody>
          <a:bodyPr vert="horz" lIns="0" tIns="0" rIns="0" bIns="0" rtlCol="0" anchor="b" anchorCtr="0"/>
          <a:lstStyle>
            <a:lvl1pPr algn="l">
              <a:lnSpc>
                <a:spcPct val="85000"/>
              </a:lnSpc>
              <a:defRPr sz="1200">
                <a:solidFill>
                  <a:schemeClr val="tx1"/>
                </a:solidFill>
              </a:defRPr>
            </a:lvl1pPr>
          </a:lstStyle>
          <a:p>
            <a:r>
              <a:rPr lang="en-GB"/>
              <a:t>Page </a:t>
            </a:r>
            <a:fld id="{A30585B2-4AE5-4E24-B2F9-21CF896AC489}" type="slidenum">
              <a:rPr lang="en-GB" smtClean="0"/>
              <a:pPr/>
              <a:t>‹#›</a:t>
            </a:fld>
            <a:endParaRPr lang="en-GB"/>
          </a:p>
        </p:txBody>
      </p:sp>
      <p:cxnSp>
        <p:nvCxnSpPr>
          <p:cNvPr id="10" name="Straight Connector 9">
            <a:extLst>
              <a:ext uri="{FF2B5EF4-FFF2-40B4-BE49-F238E27FC236}">
                <a16:creationId xmlns:a16="http://schemas.microsoft.com/office/drawing/2014/main" id="{6016201C-631F-4256-D207-44718840D50A}"/>
              </a:ext>
            </a:extLst>
          </p:cNvPr>
          <p:cNvCxnSpPr>
            <a:cxnSpLocks/>
          </p:cNvCxnSpPr>
          <p:nvPr userDrawn="1"/>
        </p:nvCxnSpPr>
        <p:spPr>
          <a:xfrm>
            <a:off x="457200" y="6087665"/>
            <a:ext cx="1127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6F84C8C3-B330-E066-E387-CA931A3A11B7}"/>
              </a:ext>
            </a:extLst>
          </p:cNvPr>
          <p:cNvSpPr txBox="1">
            <a:spLocks/>
          </p:cNvSpPr>
          <p:nvPr userDrawn="1"/>
        </p:nvSpPr>
        <p:spPr>
          <a:xfrm>
            <a:off x="3232149" y="6140717"/>
            <a:ext cx="4511047" cy="239108"/>
          </a:xfrm>
          <a:prstGeom prst="rect">
            <a:avLst/>
          </a:prstGeom>
        </p:spPr>
        <p:txBody>
          <a:bodyPr vert="horz" lIns="0" tIns="0" rIns="0" bIns="0" rtlCol="0" anchor="b" anchorCtr="0"/>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Copyright © </a:t>
            </a:r>
            <a:fld id="{0AEACA82-443F-F143-97A9-1017F472789A}" type="datetimeyyyy">
              <a:rPr lang="en-US" smtClean="0"/>
              <a:t>2024</a:t>
            </a:fld>
            <a:r>
              <a:rPr lang="en-US" dirty="0"/>
              <a:t>. All rights reserved. Informa Tech, a trading division of Informa PLC</a:t>
            </a:r>
            <a:endParaRPr lang="en-GB" dirty="0"/>
          </a:p>
        </p:txBody>
      </p:sp>
      <p:sp>
        <p:nvSpPr>
          <p:cNvPr id="12" name="Title 1">
            <a:extLst>
              <a:ext uri="{FF2B5EF4-FFF2-40B4-BE49-F238E27FC236}">
                <a16:creationId xmlns:a16="http://schemas.microsoft.com/office/drawing/2014/main" id="{204A77F4-150E-E242-FB16-367850B7D1DB}"/>
              </a:ext>
            </a:extLst>
          </p:cNvPr>
          <p:cNvSpPr>
            <a:spLocks noGrp="1"/>
          </p:cNvSpPr>
          <p:nvPr>
            <p:ph type="title" hasCustomPrompt="1"/>
          </p:nvPr>
        </p:nvSpPr>
        <p:spPr>
          <a:xfrm>
            <a:off x="457200" y="461055"/>
            <a:ext cx="11277600" cy="494258"/>
          </a:xfrm>
          <a:prstGeom prst="rect">
            <a:avLst/>
          </a:prstGeom>
        </p:spPr>
        <p:txBody>
          <a:bodyPr lIns="0">
            <a:noAutofit/>
          </a:bodyPr>
          <a:lstStyle>
            <a:lvl1pPr>
              <a:defRPr sz="3200" b="1">
                <a:solidFill>
                  <a:srgbClr val="6D2CA7"/>
                </a:solidFill>
              </a:defRPr>
            </a:lvl1pPr>
          </a:lstStyle>
          <a:p>
            <a:r>
              <a:rPr lang="en-US" dirty="0"/>
              <a:t>Appendix</a:t>
            </a:r>
            <a:endParaRPr lang="en-GB" dirty="0"/>
          </a:p>
        </p:txBody>
      </p:sp>
      <p:sp>
        <p:nvSpPr>
          <p:cNvPr id="14" name="Text Placeholder 6">
            <a:extLst>
              <a:ext uri="{FF2B5EF4-FFF2-40B4-BE49-F238E27FC236}">
                <a16:creationId xmlns:a16="http://schemas.microsoft.com/office/drawing/2014/main" id="{3AE8C25A-6905-F5FE-ED49-F8B22E5CFDDA}"/>
              </a:ext>
            </a:extLst>
          </p:cNvPr>
          <p:cNvSpPr>
            <a:spLocks noGrp="1"/>
          </p:cNvSpPr>
          <p:nvPr>
            <p:ph type="body" sz="quarter" idx="13"/>
          </p:nvPr>
        </p:nvSpPr>
        <p:spPr>
          <a:xfrm>
            <a:off x="457200" y="1154955"/>
            <a:ext cx="11290300" cy="4636246"/>
          </a:xfrm>
          <a:prstGeom prst="rect">
            <a:avLst/>
          </a:prstGeom>
        </p:spPr>
        <p:txBody>
          <a:bodyPr lIns="0">
            <a:normAutofit/>
          </a:bodyPr>
          <a:lstStyle>
            <a:lvl1pPr>
              <a:lnSpc>
                <a:spcPct val="110000"/>
              </a:lnSpc>
              <a:buClr>
                <a:srgbClr val="6D2CA7"/>
              </a:buClr>
              <a:defRPr sz="1800" b="1">
                <a:solidFill>
                  <a:schemeClr val="tx1"/>
                </a:solidFill>
              </a:defRPr>
            </a:lvl1pPr>
            <a:lvl2pPr marL="0" indent="0">
              <a:lnSpc>
                <a:spcPct val="110000"/>
              </a:lnSpc>
              <a:spcBef>
                <a:spcPts val="0"/>
              </a:spcBef>
              <a:buClr>
                <a:srgbClr val="6D2CA7"/>
              </a:buClr>
              <a:buNone/>
              <a:defRPr sz="1800">
                <a:solidFill>
                  <a:schemeClr val="tx1"/>
                </a:solidFill>
              </a:defRPr>
            </a:lvl2pPr>
            <a:lvl3pPr marL="144000" indent="-144000">
              <a:lnSpc>
                <a:spcPct val="110000"/>
              </a:lnSpc>
              <a:buClr>
                <a:srgbClr val="6D2CA7"/>
              </a:buClr>
              <a:buFont typeface="Arial" panose="020B0604020202020204" pitchFamily="34" charset="0"/>
              <a:buChar char="•"/>
              <a:defRPr sz="1800">
                <a:solidFill>
                  <a:schemeClr val="tx1"/>
                </a:solidFill>
              </a:defRPr>
            </a:lvl3pPr>
            <a:lvl4pPr marL="252000" indent="-108000">
              <a:lnSpc>
                <a:spcPct val="110000"/>
              </a:lnSpc>
              <a:buClr>
                <a:srgbClr val="6D2CA7"/>
              </a:buClr>
              <a:defRPr sz="1800">
                <a:solidFill>
                  <a:schemeClr val="tx1"/>
                </a:solidFill>
              </a:defRPr>
            </a:lvl4pPr>
            <a:lvl5pPr marL="360000" indent="-108000">
              <a:lnSpc>
                <a:spcPct val="110000"/>
              </a:lnSpc>
              <a:buClr>
                <a:srgbClr val="6D2CA7"/>
              </a:buCl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Picture 1">
            <a:extLst>
              <a:ext uri="{FF2B5EF4-FFF2-40B4-BE49-F238E27FC236}">
                <a16:creationId xmlns:a16="http://schemas.microsoft.com/office/drawing/2014/main" id="{D232DC8A-D8AC-52D6-19E1-7F13B0E66F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1800" y="6196921"/>
            <a:ext cx="1155700" cy="254000"/>
          </a:xfrm>
          <a:prstGeom prst="rect">
            <a:avLst/>
          </a:prstGeom>
        </p:spPr>
      </p:pic>
    </p:spTree>
    <p:extLst>
      <p:ext uri="{BB962C8B-B14F-4D97-AF65-F5344CB8AC3E}">
        <p14:creationId xmlns:p14="http://schemas.microsoft.com/office/powerpoint/2010/main" val="3131058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7731-9951-4F68-8C4E-D8765F1187C1}"/>
              </a:ext>
            </a:extLst>
          </p:cNvPr>
          <p:cNvSpPr>
            <a:spLocks noGrp="1"/>
          </p:cNvSpPr>
          <p:nvPr>
            <p:ph type="title"/>
          </p:nvPr>
        </p:nvSpPr>
        <p:spPr>
          <a:xfrm>
            <a:off x="355600" y="498157"/>
            <a:ext cx="5656262" cy="1116727"/>
          </a:xfrm>
        </p:spPr>
        <p:txBody>
          <a:bodyPr/>
          <a:lstStyle>
            <a:lvl1pPr>
              <a:defRPr sz="25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1B243D1-E6B7-4414-B0C6-3B26795DFC3E}"/>
              </a:ext>
            </a:extLst>
          </p:cNvPr>
          <p:cNvSpPr>
            <a:spLocks noGrp="1"/>
          </p:cNvSpPr>
          <p:nvPr>
            <p:ph sz="half" idx="1"/>
          </p:nvPr>
        </p:nvSpPr>
        <p:spPr>
          <a:xfrm>
            <a:off x="356400" y="1720800"/>
            <a:ext cx="5656262" cy="42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073F630-583D-4B33-9C9D-042A5DB36974}"/>
              </a:ext>
            </a:extLst>
          </p:cNvPr>
          <p:cNvSpPr>
            <a:spLocks noGrp="1"/>
          </p:cNvSpPr>
          <p:nvPr>
            <p:ph sz="half" idx="2"/>
          </p:nvPr>
        </p:nvSpPr>
        <p:spPr>
          <a:xfrm>
            <a:off x="6181200" y="1720800"/>
            <a:ext cx="5655600" cy="42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08BCC151-4182-4D46-A0DD-37A39CAA53D5}"/>
              </a:ext>
            </a:extLst>
          </p:cNvPr>
          <p:cNvSpPr>
            <a:spLocks noGrp="1"/>
          </p:cNvSpPr>
          <p:nvPr>
            <p:ph type="ftr" sz="quarter" idx="11"/>
          </p:nvPr>
        </p:nvSpPr>
        <p:spPr/>
        <p:txBody>
          <a:bodyPr/>
          <a:lstStyle/>
          <a:p>
            <a:pPr algn="l"/>
            <a:r>
              <a:rPr lang="en-GB"/>
              <a:t>© 2020 Omdia</a:t>
            </a:r>
          </a:p>
        </p:txBody>
      </p:sp>
      <p:sp>
        <p:nvSpPr>
          <p:cNvPr id="10" name="Slide Number Placeholder 9">
            <a:extLst>
              <a:ext uri="{FF2B5EF4-FFF2-40B4-BE49-F238E27FC236}">
                <a16:creationId xmlns:a16="http://schemas.microsoft.com/office/drawing/2014/main" id="{957195B5-0127-4E5A-9CEF-487B76B6E61E}"/>
              </a:ext>
            </a:extLst>
          </p:cNvPr>
          <p:cNvSpPr>
            <a:spLocks noGrp="1"/>
          </p:cNvSpPr>
          <p:nvPr>
            <p:ph type="sldNum" sz="quarter" idx="12"/>
          </p:nvPr>
        </p:nvSpPr>
        <p:spPr/>
        <p:txBody>
          <a:bodyPr/>
          <a:lstStyle/>
          <a:p>
            <a:r>
              <a:rPr lang="en-GB"/>
              <a:t>Page </a:t>
            </a:r>
            <a:fld id="{A30585B2-4AE5-4E24-B2F9-21CF896AC489}" type="slidenum">
              <a:rPr lang="en-GB" smtClean="0"/>
              <a:pPr/>
              <a:t>‹#›</a:t>
            </a:fld>
            <a:endParaRPr lang="en-GB"/>
          </a:p>
        </p:txBody>
      </p:sp>
      <p:sp>
        <p:nvSpPr>
          <p:cNvPr id="6" name="Text Placeholder 5">
            <a:extLst>
              <a:ext uri="{FF2B5EF4-FFF2-40B4-BE49-F238E27FC236}">
                <a16:creationId xmlns:a16="http://schemas.microsoft.com/office/drawing/2014/main" id="{3A409AD7-F9AB-4F03-8D1C-DC8BBD36647D}"/>
              </a:ext>
            </a:extLst>
          </p:cNvPr>
          <p:cNvSpPr>
            <a:spLocks noGrp="1"/>
          </p:cNvSpPr>
          <p:nvPr>
            <p:ph type="body" sz="quarter" idx="13"/>
          </p:nvPr>
        </p:nvSpPr>
        <p:spPr>
          <a:xfrm>
            <a:off x="6180138" y="498157"/>
            <a:ext cx="5655600" cy="1116000"/>
          </a:xfrm>
        </p:spPr>
        <p:txBody>
          <a:bodyPr/>
          <a:lstStyle>
            <a:lvl1pPr marL="0" indent="0">
              <a:lnSpc>
                <a:spcPct val="85000"/>
              </a:lnSpc>
              <a:spcBef>
                <a:spcPts val="0"/>
              </a:spcBef>
              <a:buNone/>
              <a:defRPr sz="2500" spc="-20" baseline="0">
                <a:solidFill>
                  <a:schemeClr val="accent1"/>
                </a:solidFill>
                <a:latin typeface="+mj-lt"/>
              </a:defRPr>
            </a:lvl1pPr>
          </a:lstStyle>
          <a:p>
            <a:pPr lvl="0"/>
            <a:r>
              <a:rPr lang="en-US"/>
              <a:t>Click to edit Master text styles</a:t>
            </a:r>
          </a:p>
        </p:txBody>
      </p:sp>
    </p:spTree>
    <p:extLst>
      <p:ext uri="{BB962C8B-B14F-4D97-AF65-F5344CB8AC3E}">
        <p14:creationId xmlns:p14="http://schemas.microsoft.com/office/powerpoint/2010/main" val="2651483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2F934-C12C-4140-854F-0344DFF7644D}"/>
              </a:ext>
            </a:extLst>
          </p:cNvPr>
          <p:cNvSpPr>
            <a:spLocks noGrp="1"/>
          </p:cNvSpPr>
          <p:nvPr>
            <p:ph type="title"/>
          </p:nvPr>
        </p:nvSpPr>
        <p:spPr/>
        <p:txBody>
          <a:bodyPr/>
          <a:lstStyle/>
          <a:p>
            <a:r>
              <a:rPr lang="en-US"/>
              <a:t>Click to edit Master title style</a:t>
            </a:r>
            <a:endParaRPr lang="en-GB"/>
          </a:p>
        </p:txBody>
      </p:sp>
      <p:sp>
        <p:nvSpPr>
          <p:cNvPr id="7" name="Footer Placeholder 6">
            <a:extLst>
              <a:ext uri="{FF2B5EF4-FFF2-40B4-BE49-F238E27FC236}">
                <a16:creationId xmlns:a16="http://schemas.microsoft.com/office/drawing/2014/main" id="{F7CB9667-26AE-4AF5-BC09-E1252D43BAE5}"/>
              </a:ext>
            </a:extLst>
          </p:cNvPr>
          <p:cNvSpPr>
            <a:spLocks noGrp="1"/>
          </p:cNvSpPr>
          <p:nvPr>
            <p:ph type="ftr" sz="quarter" idx="11"/>
          </p:nvPr>
        </p:nvSpPr>
        <p:spPr/>
        <p:txBody>
          <a:bodyPr/>
          <a:lstStyle/>
          <a:p>
            <a:pPr algn="l"/>
            <a:r>
              <a:rPr lang="en-GB"/>
              <a:t>© 2020 Omdia</a:t>
            </a:r>
          </a:p>
        </p:txBody>
      </p:sp>
      <p:sp>
        <p:nvSpPr>
          <p:cNvPr id="8" name="Slide Number Placeholder 7">
            <a:extLst>
              <a:ext uri="{FF2B5EF4-FFF2-40B4-BE49-F238E27FC236}">
                <a16:creationId xmlns:a16="http://schemas.microsoft.com/office/drawing/2014/main" id="{1D6E3BAA-6473-48ED-A3D0-B0644050B8B8}"/>
              </a:ext>
            </a:extLst>
          </p:cNvPr>
          <p:cNvSpPr>
            <a:spLocks noGrp="1"/>
          </p:cNvSpPr>
          <p:nvPr>
            <p:ph type="sldNum" sz="quarter" idx="12"/>
          </p:nvPr>
        </p:nvSpPr>
        <p:spPr/>
        <p:txBody>
          <a:bodyPr/>
          <a:lstStyle/>
          <a:p>
            <a:r>
              <a:rPr lang="en-GB"/>
              <a:t>Page </a:t>
            </a:r>
            <a:fld id="{A30585B2-4AE5-4E24-B2F9-21CF896AC489}" type="slidenum">
              <a:rPr lang="en-GB" smtClean="0"/>
              <a:pPr/>
              <a:t>‹#›</a:t>
            </a:fld>
            <a:endParaRPr lang="en-GB"/>
          </a:p>
        </p:txBody>
      </p:sp>
    </p:spTree>
    <p:extLst>
      <p:ext uri="{BB962C8B-B14F-4D97-AF65-F5344CB8AC3E}">
        <p14:creationId xmlns:p14="http://schemas.microsoft.com/office/powerpoint/2010/main" val="3286333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Your Presenters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C7583CF1-19CD-44AF-7527-2C17CBEA3C90}"/>
              </a:ext>
            </a:extLst>
          </p:cNvPr>
          <p:cNvSpPr>
            <a:spLocks noGrp="1"/>
          </p:cNvSpPr>
          <p:nvPr>
            <p:ph type="dt" sz="half" idx="2"/>
          </p:nvPr>
        </p:nvSpPr>
        <p:spPr>
          <a:xfrm>
            <a:off x="1481137" y="6087665"/>
            <a:ext cx="1631950" cy="309281"/>
          </a:xfrm>
          <a:prstGeom prst="rect">
            <a:avLst/>
          </a:prstGeom>
        </p:spPr>
        <p:txBody>
          <a:bodyPr vert="horz" lIns="0" tIns="0" rIns="0" bIns="0" rtlCol="0" anchor="b" anchorCtr="0"/>
          <a:lstStyle>
            <a:lvl1pPr algn="l">
              <a:lnSpc>
                <a:spcPct val="85000"/>
              </a:lnSpc>
              <a:defRPr sz="1200">
                <a:solidFill>
                  <a:schemeClr val="tx1"/>
                </a:solidFill>
              </a:defRPr>
            </a:lvl1pPr>
          </a:lstStyle>
          <a:p>
            <a:r>
              <a:rPr lang="en-US"/>
              <a:t>Month 2020</a:t>
            </a:r>
            <a:endParaRPr lang="en-GB"/>
          </a:p>
        </p:txBody>
      </p:sp>
      <p:sp>
        <p:nvSpPr>
          <p:cNvPr id="14" name="Slide Number Placeholder 5">
            <a:extLst>
              <a:ext uri="{FF2B5EF4-FFF2-40B4-BE49-F238E27FC236}">
                <a16:creationId xmlns:a16="http://schemas.microsoft.com/office/drawing/2014/main" id="{01E87077-61F5-C251-61CF-1EB68392E755}"/>
              </a:ext>
            </a:extLst>
          </p:cNvPr>
          <p:cNvSpPr>
            <a:spLocks noGrp="1"/>
          </p:cNvSpPr>
          <p:nvPr>
            <p:ph type="sldNum" sz="quarter" idx="4"/>
          </p:nvPr>
        </p:nvSpPr>
        <p:spPr>
          <a:xfrm>
            <a:off x="457200" y="6087665"/>
            <a:ext cx="904875" cy="309281"/>
          </a:xfrm>
          <a:prstGeom prst="rect">
            <a:avLst/>
          </a:prstGeom>
        </p:spPr>
        <p:txBody>
          <a:bodyPr vert="horz" lIns="0" tIns="0" rIns="0" bIns="0" rtlCol="0" anchor="b" anchorCtr="0"/>
          <a:lstStyle>
            <a:lvl1pPr algn="l">
              <a:lnSpc>
                <a:spcPct val="85000"/>
              </a:lnSpc>
              <a:defRPr sz="1200">
                <a:solidFill>
                  <a:schemeClr val="tx1"/>
                </a:solidFill>
              </a:defRPr>
            </a:lvl1pPr>
          </a:lstStyle>
          <a:p>
            <a:r>
              <a:rPr lang="en-GB"/>
              <a:t>Page </a:t>
            </a:r>
            <a:fld id="{A30585B2-4AE5-4E24-B2F9-21CF896AC489}" type="slidenum">
              <a:rPr lang="en-GB" smtClean="0"/>
              <a:pPr/>
              <a:t>‹#›</a:t>
            </a:fld>
            <a:endParaRPr lang="en-GB"/>
          </a:p>
        </p:txBody>
      </p:sp>
      <p:sp>
        <p:nvSpPr>
          <p:cNvPr id="70" name="Text Placeholder 69">
            <a:extLst>
              <a:ext uri="{FF2B5EF4-FFF2-40B4-BE49-F238E27FC236}">
                <a16:creationId xmlns:a16="http://schemas.microsoft.com/office/drawing/2014/main" id="{C6ADD9C1-9A75-EF87-5670-654CC8093A94}"/>
              </a:ext>
            </a:extLst>
          </p:cNvPr>
          <p:cNvSpPr>
            <a:spLocks noGrp="1"/>
          </p:cNvSpPr>
          <p:nvPr>
            <p:ph type="body" sz="quarter" idx="70" hasCustomPrompt="1"/>
          </p:nvPr>
        </p:nvSpPr>
        <p:spPr>
          <a:xfrm>
            <a:off x="3113087" y="2528986"/>
            <a:ext cx="2567949" cy="273978"/>
          </a:xfrm>
          <a:prstGeom prst="rect">
            <a:avLst/>
          </a:prstGeom>
        </p:spPr>
        <p:txBody>
          <a:bodyPr lIns="0" tIns="0" rIns="0" bIns="0" anchor="ctr" anchorCtr="0"/>
          <a:lstStyle>
            <a:lvl1pPr algn="l">
              <a:defRPr sz="2000" b="1"/>
            </a:lvl1pPr>
          </a:lstStyle>
          <a:p>
            <a:pPr lvl="0"/>
            <a:r>
              <a:rPr lang="en-US" dirty="0"/>
              <a:t>Analyst Name</a:t>
            </a:r>
          </a:p>
        </p:txBody>
      </p:sp>
      <p:sp>
        <p:nvSpPr>
          <p:cNvPr id="71" name="Text Placeholder 69">
            <a:extLst>
              <a:ext uri="{FF2B5EF4-FFF2-40B4-BE49-F238E27FC236}">
                <a16:creationId xmlns:a16="http://schemas.microsoft.com/office/drawing/2014/main" id="{4446480F-6A90-6189-E992-D126A9A595BB}"/>
              </a:ext>
            </a:extLst>
          </p:cNvPr>
          <p:cNvSpPr>
            <a:spLocks noGrp="1"/>
          </p:cNvSpPr>
          <p:nvPr>
            <p:ph type="body" sz="quarter" idx="71" hasCustomPrompt="1"/>
          </p:nvPr>
        </p:nvSpPr>
        <p:spPr>
          <a:xfrm>
            <a:off x="3113087" y="2827028"/>
            <a:ext cx="2567949" cy="238426"/>
          </a:xfrm>
          <a:prstGeom prst="rect">
            <a:avLst/>
          </a:prstGeom>
        </p:spPr>
        <p:txBody>
          <a:bodyPr lIns="0" tIns="0" rIns="0" bIns="0" anchor="ctr" anchorCtr="0"/>
          <a:lstStyle>
            <a:lvl1pPr algn="l">
              <a:defRPr sz="1400" b="0" i="1"/>
            </a:lvl1pPr>
          </a:lstStyle>
          <a:p>
            <a:pPr lvl="0"/>
            <a:r>
              <a:rPr lang="en-US" dirty="0"/>
              <a:t>Job Title</a:t>
            </a:r>
          </a:p>
        </p:txBody>
      </p:sp>
      <p:sp>
        <p:nvSpPr>
          <p:cNvPr id="72" name="Text Placeholder 69">
            <a:extLst>
              <a:ext uri="{FF2B5EF4-FFF2-40B4-BE49-F238E27FC236}">
                <a16:creationId xmlns:a16="http://schemas.microsoft.com/office/drawing/2014/main" id="{E768A0CD-D3B9-54BE-2F3C-D49C07BD6839}"/>
              </a:ext>
            </a:extLst>
          </p:cNvPr>
          <p:cNvSpPr>
            <a:spLocks noGrp="1"/>
          </p:cNvSpPr>
          <p:nvPr>
            <p:ph type="body" sz="quarter" idx="72" hasCustomPrompt="1"/>
          </p:nvPr>
        </p:nvSpPr>
        <p:spPr>
          <a:xfrm>
            <a:off x="3113087" y="3095598"/>
            <a:ext cx="2567949" cy="168152"/>
          </a:xfrm>
          <a:prstGeom prst="rect">
            <a:avLst/>
          </a:prstGeom>
        </p:spPr>
        <p:txBody>
          <a:bodyPr lIns="0" tIns="0" rIns="0" bIns="0" anchor="ctr" anchorCtr="0"/>
          <a:lstStyle>
            <a:lvl1pPr algn="l">
              <a:defRPr sz="1200" b="1">
                <a:solidFill>
                  <a:srgbClr val="6D2CA7"/>
                </a:solidFill>
              </a:defRPr>
            </a:lvl1pPr>
          </a:lstStyle>
          <a:p>
            <a:pPr lvl="0"/>
            <a:r>
              <a:rPr lang="en-US" dirty="0"/>
              <a:t>Company</a:t>
            </a:r>
          </a:p>
        </p:txBody>
      </p:sp>
      <p:sp>
        <p:nvSpPr>
          <p:cNvPr id="73" name="Picture Placeholder 9">
            <a:extLst>
              <a:ext uri="{FF2B5EF4-FFF2-40B4-BE49-F238E27FC236}">
                <a16:creationId xmlns:a16="http://schemas.microsoft.com/office/drawing/2014/main" id="{047057A8-FFEA-6F87-33DD-40C63AE304D4}"/>
              </a:ext>
            </a:extLst>
          </p:cNvPr>
          <p:cNvSpPr>
            <a:spLocks noGrp="1" noChangeAspect="1"/>
          </p:cNvSpPr>
          <p:nvPr>
            <p:ph type="pic" sz="quarter" idx="73"/>
          </p:nvPr>
        </p:nvSpPr>
        <p:spPr>
          <a:xfrm>
            <a:off x="1140942" y="2042773"/>
            <a:ext cx="1721249" cy="1696189"/>
          </a:xfrm>
          <a:prstGeom prst="ellipse">
            <a:avLst/>
          </a:prstGeom>
          <a:blipFill>
            <a:blip r:embed="rId3">
              <a:extLst>
                <a:ext uri="{28A0092B-C50C-407E-A947-70E740481C1C}">
                  <a14:useLocalDpi xmlns:a14="http://schemas.microsoft.com/office/drawing/2010/main" val="0"/>
                </a:ext>
              </a:extLst>
            </a:blip>
            <a:stretch>
              <a:fillRect/>
            </a:stretch>
          </a:blipFill>
          <a:ln w="22225">
            <a:solidFill>
              <a:srgbClr val="EEF2F8"/>
            </a:solidFill>
          </a:ln>
        </p:spPr>
        <p:txBody>
          <a:bodyPr anchor="ctr" anchorCtr="1"/>
          <a:lstStyle>
            <a:lvl1pPr>
              <a:defRPr sz="1600">
                <a:solidFill>
                  <a:schemeClr val="bg1"/>
                </a:solidFill>
              </a:defRPr>
            </a:lvl1pPr>
          </a:lstStyle>
          <a:p>
            <a:endParaRPr lang="en-US" dirty="0"/>
          </a:p>
        </p:txBody>
      </p:sp>
      <p:sp>
        <p:nvSpPr>
          <p:cNvPr id="83" name="Title 1">
            <a:extLst>
              <a:ext uri="{FF2B5EF4-FFF2-40B4-BE49-F238E27FC236}">
                <a16:creationId xmlns:a16="http://schemas.microsoft.com/office/drawing/2014/main" id="{B110D400-5592-8001-77FF-3C490955E59A}"/>
              </a:ext>
            </a:extLst>
          </p:cNvPr>
          <p:cNvSpPr>
            <a:spLocks noGrp="1"/>
          </p:cNvSpPr>
          <p:nvPr>
            <p:ph type="title" hasCustomPrompt="1"/>
          </p:nvPr>
        </p:nvSpPr>
        <p:spPr>
          <a:xfrm>
            <a:off x="457200" y="461055"/>
            <a:ext cx="7429500" cy="543880"/>
          </a:xfrm>
          <a:prstGeom prst="rect">
            <a:avLst/>
          </a:prstGeom>
        </p:spPr>
        <p:txBody>
          <a:bodyPr lIns="0"/>
          <a:lstStyle>
            <a:lvl1pPr>
              <a:defRPr b="1">
                <a:solidFill>
                  <a:srgbClr val="6D2CA7"/>
                </a:solidFill>
              </a:defRPr>
            </a:lvl1pPr>
          </a:lstStyle>
          <a:p>
            <a:r>
              <a:rPr lang="en-GB" dirty="0"/>
              <a:t>Your Presenters</a:t>
            </a:r>
          </a:p>
        </p:txBody>
      </p:sp>
      <p:sp>
        <p:nvSpPr>
          <p:cNvPr id="16" name="Text Placeholder 69">
            <a:extLst>
              <a:ext uri="{FF2B5EF4-FFF2-40B4-BE49-F238E27FC236}">
                <a16:creationId xmlns:a16="http://schemas.microsoft.com/office/drawing/2014/main" id="{CA2BB310-1281-AA19-E144-CF4CF883232C}"/>
              </a:ext>
            </a:extLst>
          </p:cNvPr>
          <p:cNvSpPr>
            <a:spLocks noGrp="1"/>
          </p:cNvSpPr>
          <p:nvPr>
            <p:ph type="body" sz="quarter" idx="90" hasCustomPrompt="1"/>
          </p:nvPr>
        </p:nvSpPr>
        <p:spPr>
          <a:xfrm>
            <a:off x="8529148" y="2528986"/>
            <a:ext cx="2567949" cy="273978"/>
          </a:xfrm>
          <a:prstGeom prst="rect">
            <a:avLst/>
          </a:prstGeom>
        </p:spPr>
        <p:txBody>
          <a:bodyPr lIns="0" tIns="0" rIns="0" bIns="0" anchor="ctr" anchorCtr="0"/>
          <a:lstStyle>
            <a:lvl1pPr marL="0" marR="0" indent="0" algn="l" defTabSz="914400" rtl="0" eaLnBrk="1" fontAlgn="auto" latinLnBrk="0" hangingPunct="1">
              <a:lnSpc>
                <a:spcPct val="95000"/>
              </a:lnSpc>
              <a:spcBef>
                <a:spcPts val="1700"/>
              </a:spcBef>
              <a:spcAft>
                <a:spcPts val="0"/>
              </a:spcAft>
              <a:buClrTx/>
              <a:buSzTx/>
              <a:buFont typeface="Arial" panose="020B0604020202020204" pitchFamily="34" charset="0"/>
              <a:buNone/>
              <a:tabLst/>
              <a:defRPr sz="2000" b="1"/>
            </a:lvl1pPr>
          </a:lstStyle>
          <a:p>
            <a:pPr marL="0" marR="0" lvl="0" indent="0" algn="l" defTabSz="914400" rtl="0" eaLnBrk="1" fontAlgn="auto" latinLnBrk="0" hangingPunct="1">
              <a:lnSpc>
                <a:spcPct val="95000"/>
              </a:lnSpc>
              <a:spcBef>
                <a:spcPts val="1700"/>
              </a:spcBef>
              <a:spcAft>
                <a:spcPts val="0"/>
              </a:spcAft>
              <a:buClrTx/>
              <a:buSzTx/>
              <a:buFont typeface="Arial" panose="020B0604020202020204" pitchFamily="34" charset="0"/>
              <a:buNone/>
              <a:tabLst/>
              <a:defRPr/>
            </a:pPr>
            <a:r>
              <a:rPr lang="en-US" dirty="0"/>
              <a:t>Analyst Name</a:t>
            </a:r>
          </a:p>
        </p:txBody>
      </p:sp>
      <p:sp>
        <p:nvSpPr>
          <p:cNvPr id="17" name="Text Placeholder 69">
            <a:extLst>
              <a:ext uri="{FF2B5EF4-FFF2-40B4-BE49-F238E27FC236}">
                <a16:creationId xmlns:a16="http://schemas.microsoft.com/office/drawing/2014/main" id="{BB82E557-3DD2-ADB8-DC1D-3B5B4F4CFC92}"/>
              </a:ext>
            </a:extLst>
          </p:cNvPr>
          <p:cNvSpPr>
            <a:spLocks noGrp="1"/>
          </p:cNvSpPr>
          <p:nvPr>
            <p:ph type="body" sz="quarter" idx="91" hasCustomPrompt="1"/>
          </p:nvPr>
        </p:nvSpPr>
        <p:spPr>
          <a:xfrm>
            <a:off x="8529148" y="2827028"/>
            <a:ext cx="2567949" cy="238426"/>
          </a:xfrm>
          <a:prstGeom prst="rect">
            <a:avLst/>
          </a:prstGeom>
        </p:spPr>
        <p:txBody>
          <a:bodyPr lIns="0" tIns="0" rIns="0" bIns="0" anchor="ctr" anchorCtr="0"/>
          <a:lstStyle>
            <a:lvl1pPr algn="l">
              <a:defRPr sz="1400" b="0" i="1"/>
            </a:lvl1pPr>
          </a:lstStyle>
          <a:p>
            <a:pPr lvl="0"/>
            <a:r>
              <a:rPr lang="en-US" dirty="0"/>
              <a:t>Job Title</a:t>
            </a:r>
          </a:p>
        </p:txBody>
      </p:sp>
      <p:sp>
        <p:nvSpPr>
          <p:cNvPr id="18" name="Text Placeholder 69">
            <a:extLst>
              <a:ext uri="{FF2B5EF4-FFF2-40B4-BE49-F238E27FC236}">
                <a16:creationId xmlns:a16="http://schemas.microsoft.com/office/drawing/2014/main" id="{799A1E9E-6A4A-F807-2FE0-9D66C21975A5}"/>
              </a:ext>
            </a:extLst>
          </p:cNvPr>
          <p:cNvSpPr>
            <a:spLocks noGrp="1"/>
          </p:cNvSpPr>
          <p:nvPr>
            <p:ph type="body" sz="quarter" idx="92" hasCustomPrompt="1"/>
          </p:nvPr>
        </p:nvSpPr>
        <p:spPr>
          <a:xfrm>
            <a:off x="8529148" y="3095598"/>
            <a:ext cx="2567949" cy="168152"/>
          </a:xfrm>
          <a:prstGeom prst="rect">
            <a:avLst/>
          </a:prstGeom>
        </p:spPr>
        <p:txBody>
          <a:bodyPr lIns="0" tIns="0" rIns="0" bIns="0" anchor="ctr" anchorCtr="0"/>
          <a:lstStyle>
            <a:lvl1pPr algn="l">
              <a:defRPr sz="1200" b="1">
                <a:solidFill>
                  <a:srgbClr val="6D2CA7"/>
                </a:solidFill>
              </a:defRPr>
            </a:lvl1pPr>
          </a:lstStyle>
          <a:p>
            <a:pPr lvl="0"/>
            <a:r>
              <a:rPr lang="en-US" dirty="0"/>
              <a:t>Company</a:t>
            </a:r>
          </a:p>
        </p:txBody>
      </p:sp>
      <p:sp>
        <p:nvSpPr>
          <p:cNvPr id="19" name="Picture Placeholder 9">
            <a:extLst>
              <a:ext uri="{FF2B5EF4-FFF2-40B4-BE49-F238E27FC236}">
                <a16:creationId xmlns:a16="http://schemas.microsoft.com/office/drawing/2014/main" id="{76680E10-2E15-B393-F351-8F7F5B40D592}"/>
              </a:ext>
            </a:extLst>
          </p:cNvPr>
          <p:cNvSpPr>
            <a:spLocks noGrp="1" noChangeAspect="1"/>
          </p:cNvSpPr>
          <p:nvPr>
            <p:ph type="pic" sz="quarter" idx="93"/>
          </p:nvPr>
        </p:nvSpPr>
        <p:spPr>
          <a:xfrm>
            <a:off x="6557003" y="2042773"/>
            <a:ext cx="1721249" cy="1696189"/>
          </a:xfrm>
          <a:prstGeom prst="ellipse">
            <a:avLst/>
          </a:prstGeom>
          <a:blipFill>
            <a:blip r:embed="rId3">
              <a:extLst>
                <a:ext uri="{28A0092B-C50C-407E-A947-70E740481C1C}">
                  <a14:useLocalDpi xmlns:a14="http://schemas.microsoft.com/office/drawing/2010/main" val="0"/>
                </a:ext>
              </a:extLst>
            </a:blip>
            <a:stretch>
              <a:fillRect/>
            </a:stretch>
          </a:blipFill>
          <a:ln w="22225">
            <a:solidFill>
              <a:srgbClr val="EEF2F8"/>
            </a:solidFill>
          </a:ln>
        </p:spPr>
        <p:txBody>
          <a:bodyPr anchor="ctr" anchorCtr="1"/>
          <a:lstStyle>
            <a:lvl1pPr>
              <a:defRPr sz="1600">
                <a:solidFill>
                  <a:schemeClr val="bg1"/>
                </a:solidFill>
              </a:defRPr>
            </a:lvl1pPr>
          </a:lstStyle>
          <a:p>
            <a:endParaRPr lang="en-US" dirty="0"/>
          </a:p>
        </p:txBody>
      </p:sp>
      <p:sp>
        <p:nvSpPr>
          <p:cNvPr id="20" name="Text Placeholder 2">
            <a:extLst>
              <a:ext uri="{FF2B5EF4-FFF2-40B4-BE49-F238E27FC236}">
                <a16:creationId xmlns:a16="http://schemas.microsoft.com/office/drawing/2014/main" id="{2936031B-9339-495D-BEB4-8405C91119E8}"/>
              </a:ext>
            </a:extLst>
          </p:cNvPr>
          <p:cNvSpPr>
            <a:spLocks noGrp="1"/>
          </p:cNvSpPr>
          <p:nvPr>
            <p:ph type="body" idx="1" hasCustomPrompt="1"/>
          </p:nvPr>
        </p:nvSpPr>
        <p:spPr>
          <a:xfrm>
            <a:off x="6557003" y="3948624"/>
            <a:ext cx="4540094" cy="1227107"/>
          </a:xfrm>
          <a:prstGeom prst="rect">
            <a:avLst/>
          </a:prstGeom>
        </p:spPr>
        <p:txBody>
          <a:bodyPr lIns="137160">
            <a:normAutofit/>
          </a:bodyPr>
          <a:lstStyle>
            <a:lvl1pPr marL="0" indent="0">
              <a:lnSpc>
                <a:spcPct val="90000"/>
              </a:lnSpc>
              <a:spcBef>
                <a:spcPts val="0"/>
              </a:spcBef>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Analyst description here in 4 lines or less – </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sed diam </a:t>
            </a:r>
            <a:r>
              <a:rPr lang="en-US" dirty="0" err="1"/>
              <a:t>nonummy</a:t>
            </a:r>
            <a:r>
              <a:rPr lang="en-US" dirty="0"/>
              <a:t> </a:t>
            </a:r>
            <a:r>
              <a:rPr lang="en-US" dirty="0" err="1"/>
              <a:t>nibh</a:t>
            </a:r>
            <a:r>
              <a:rPr lang="en-US" dirty="0"/>
              <a:t>.</a:t>
            </a:r>
          </a:p>
        </p:txBody>
      </p:sp>
      <p:sp>
        <p:nvSpPr>
          <p:cNvPr id="21" name="Text Placeholder 2">
            <a:extLst>
              <a:ext uri="{FF2B5EF4-FFF2-40B4-BE49-F238E27FC236}">
                <a16:creationId xmlns:a16="http://schemas.microsoft.com/office/drawing/2014/main" id="{ACB2B15C-8146-3544-17D5-992157005E75}"/>
              </a:ext>
            </a:extLst>
          </p:cNvPr>
          <p:cNvSpPr>
            <a:spLocks noGrp="1"/>
          </p:cNvSpPr>
          <p:nvPr>
            <p:ph type="body" idx="94" hasCustomPrompt="1"/>
          </p:nvPr>
        </p:nvSpPr>
        <p:spPr>
          <a:xfrm>
            <a:off x="1140942" y="3948624"/>
            <a:ext cx="4540094" cy="1227107"/>
          </a:xfrm>
          <a:prstGeom prst="rect">
            <a:avLst/>
          </a:prstGeom>
        </p:spPr>
        <p:txBody>
          <a:bodyPr lIns="137160">
            <a:normAutofit/>
          </a:bodyPr>
          <a:lstStyle>
            <a:lvl1pPr marL="0" indent="0">
              <a:lnSpc>
                <a:spcPct val="90000"/>
              </a:lnSpc>
              <a:spcBef>
                <a:spcPts val="0"/>
              </a:spcBef>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Analyst description here in 4 lines or less – </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sed diam </a:t>
            </a:r>
            <a:r>
              <a:rPr lang="en-US" dirty="0" err="1"/>
              <a:t>nonummy</a:t>
            </a:r>
            <a:r>
              <a:rPr lang="en-US" dirty="0"/>
              <a:t> </a:t>
            </a:r>
            <a:r>
              <a:rPr lang="en-US" dirty="0" err="1"/>
              <a:t>nibh</a:t>
            </a:r>
            <a:r>
              <a:rPr lang="en-US" dirty="0"/>
              <a:t>.</a:t>
            </a:r>
          </a:p>
        </p:txBody>
      </p:sp>
      <p:pic>
        <p:nvPicPr>
          <p:cNvPr id="2" name="Picture 1">
            <a:extLst>
              <a:ext uri="{FF2B5EF4-FFF2-40B4-BE49-F238E27FC236}">
                <a16:creationId xmlns:a16="http://schemas.microsoft.com/office/drawing/2014/main" id="{DD0EB860-BA1B-6A0B-3D8D-5AD53F9F319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91800" y="6196921"/>
            <a:ext cx="1155700" cy="254000"/>
          </a:xfrm>
          <a:prstGeom prst="rect">
            <a:avLst/>
          </a:prstGeom>
        </p:spPr>
      </p:pic>
    </p:spTree>
    <p:extLst>
      <p:ext uri="{BB962C8B-B14F-4D97-AF65-F5344CB8AC3E}">
        <p14:creationId xmlns:p14="http://schemas.microsoft.com/office/powerpoint/2010/main" val="3622939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6038E0B3-45C4-87C7-F481-2589C371683F}"/>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84275" y="6197423"/>
            <a:ext cx="1166400" cy="250323"/>
          </a:xfrm>
          <a:prstGeom prst="rect">
            <a:avLst/>
          </a:prstGeom>
        </p:spPr>
      </p:pic>
      <p:sp>
        <p:nvSpPr>
          <p:cNvPr id="15" name="Title 1">
            <a:extLst>
              <a:ext uri="{FF2B5EF4-FFF2-40B4-BE49-F238E27FC236}">
                <a16:creationId xmlns:a16="http://schemas.microsoft.com/office/drawing/2014/main" id="{E1BB4DB4-6BFC-1120-AF64-2DF78C5A459F}"/>
              </a:ext>
            </a:extLst>
          </p:cNvPr>
          <p:cNvSpPr>
            <a:spLocks noGrp="1"/>
          </p:cNvSpPr>
          <p:nvPr>
            <p:ph type="title" hasCustomPrompt="1"/>
          </p:nvPr>
        </p:nvSpPr>
        <p:spPr>
          <a:xfrm>
            <a:off x="457200" y="461055"/>
            <a:ext cx="11277600" cy="543880"/>
          </a:xfrm>
          <a:prstGeom prst="rect">
            <a:avLst/>
          </a:prstGeom>
        </p:spPr>
        <p:txBody>
          <a:bodyPr/>
          <a:lstStyle>
            <a:lvl1pPr>
              <a:defRPr sz="3200" b="1">
                <a:solidFill>
                  <a:schemeClr val="bg1"/>
                </a:solidFill>
              </a:defRPr>
            </a:lvl1pPr>
          </a:lstStyle>
          <a:p>
            <a:r>
              <a:rPr lang="en-GB" dirty="0"/>
              <a:t>Agenda</a:t>
            </a:r>
          </a:p>
        </p:txBody>
      </p:sp>
      <p:sp>
        <p:nvSpPr>
          <p:cNvPr id="12" name="Text Placeholder 6">
            <a:extLst>
              <a:ext uri="{FF2B5EF4-FFF2-40B4-BE49-F238E27FC236}">
                <a16:creationId xmlns:a16="http://schemas.microsoft.com/office/drawing/2014/main" id="{15EF29B9-2743-6238-7E91-80F5C9CB943D}"/>
              </a:ext>
            </a:extLst>
          </p:cNvPr>
          <p:cNvSpPr>
            <a:spLocks noGrp="1"/>
          </p:cNvSpPr>
          <p:nvPr>
            <p:ph type="body" sz="quarter" idx="13" hasCustomPrompt="1"/>
          </p:nvPr>
        </p:nvSpPr>
        <p:spPr>
          <a:xfrm>
            <a:off x="457200" y="1185144"/>
            <a:ext cx="8784336" cy="4593233"/>
          </a:xfrm>
          <a:prstGeom prst="rect">
            <a:avLst/>
          </a:prstGeom>
        </p:spPr>
        <p:txBody>
          <a:bodyPr wrap="square" numCol="2" spcCol="457200"/>
          <a:lstStyle>
            <a:lvl1pPr marL="215900" marR="0" indent="-215900" algn="l" defTabSz="914400" rtl="0" eaLnBrk="1" fontAlgn="auto" latinLnBrk="0" hangingPunct="1">
              <a:lnSpc>
                <a:spcPct val="100000"/>
              </a:lnSpc>
              <a:spcBef>
                <a:spcPts val="1700"/>
              </a:spcBef>
              <a:spcAft>
                <a:spcPts val="0"/>
              </a:spcAft>
              <a:buClr>
                <a:srgbClr val="6D2CA7"/>
              </a:buClr>
              <a:buSzTx/>
              <a:buFont typeface="Arial" panose="020B0604020202020204" pitchFamily="34" charset="0"/>
              <a:buChar char="•"/>
              <a:tabLst>
                <a:tab pos="5029200" algn="r"/>
              </a:tabLst>
              <a:defRPr sz="1600" b="0">
                <a:solidFill>
                  <a:schemeClr val="bg1"/>
                </a:solidFill>
              </a:defRPr>
            </a:lvl1pPr>
            <a:lvl2pPr marL="360000" marR="0" indent="-144000" algn="l" defTabSz="914400" rtl="0" eaLnBrk="1" fontAlgn="auto" latinLnBrk="0" hangingPunct="1">
              <a:lnSpc>
                <a:spcPct val="100000"/>
              </a:lnSpc>
              <a:spcBef>
                <a:spcPts val="0"/>
              </a:spcBef>
              <a:spcAft>
                <a:spcPts val="0"/>
              </a:spcAft>
              <a:buClr>
                <a:srgbClr val="6D2CA7"/>
              </a:buClr>
              <a:buSzTx/>
              <a:buFont typeface="Calibri" panose="020F0502020204030204" pitchFamily="34" charset="0"/>
              <a:buChar char="–"/>
              <a:tabLst>
                <a:tab pos="5029200" algn="r"/>
              </a:tabLst>
              <a:defRPr sz="1600">
                <a:solidFill>
                  <a:schemeClr val="bg1"/>
                </a:solidFill>
              </a:defRPr>
            </a:lvl2pPr>
            <a:lvl3pPr marL="504000" marR="0" indent="-144000" algn="l" defTabSz="941388" rtl="0" eaLnBrk="1" fontAlgn="auto" latinLnBrk="0" hangingPunct="1">
              <a:lnSpc>
                <a:spcPct val="100000"/>
              </a:lnSpc>
              <a:spcBef>
                <a:spcPts val="0"/>
              </a:spcBef>
              <a:spcAft>
                <a:spcPts val="0"/>
              </a:spcAft>
              <a:buClr>
                <a:srgbClr val="6D2CA7"/>
              </a:buClr>
              <a:buSzTx/>
              <a:buFont typeface="Calibri" panose="020F0502020204030204" pitchFamily="34" charset="0"/>
              <a:buChar char="–"/>
              <a:tabLst>
                <a:tab pos="5029200" algn="r"/>
              </a:tabLst>
              <a:defRPr sz="1600">
                <a:solidFill>
                  <a:schemeClr val="bg1"/>
                </a:solidFill>
              </a:defRPr>
            </a:lvl3pPr>
            <a:lvl4pPr marL="252000" indent="-108000">
              <a:lnSpc>
                <a:spcPct val="100000"/>
              </a:lnSpc>
              <a:defRPr sz="1200">
                <a:solidFill>
                  <a:schemeClr val="tx1"/>
                </a:solidFill>
              </a:defRPr>
            </a:lvl4pPr>
            <a:lvl5pPr marL="360000" indent="-108000">
              <a:lnSpc>
                <a:spcPct val="100000"/>
              </a:lnSpc>
              <a:defRPr sz="1200">
                <a:solidFill>
                  <a:schemeClr val="tx1"/>
                </a:solidFill>
              </a:defRPr>
            </a:lvl5pPr>
          </a:lstStyle>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0"/>
            <a:r>
              <a:rPr lang="en-GB" b="0" dirty="0"/>
              <a:t>Contents	xx</a:t>
            </a:r>
          </a:p>
          <a:p>
            <a:pPr lvl="1"/>
            <a:r>
              <a:rPr lang="en-GB" b="0" dirty="0"/>
              <a:t>Contents	xx</a:t>
            </a:r>
          </a:p>
          <a:p>
            <a:pPr lvl="1"/>
            <a:r>
              <a:rPr lang="en-GB" b="0" dirty="0"/>
              <a:t>Contents	xx</a:t>
            </a:r>
          </a:p>
          <a:p>
            <a:pPr lvl="2"/>
            <a:r>
              <a:rPr lang="en-GB" b="0" dirty="0"/>
              <a:t>Contents	xx</a:t>
            </a:r>
          </a:p>
          <a:p>
            <a:pPr lvl="2"/>
            <a:r>
              <a:rPr lang="en-GB" b="0" dirty="0"/>
              <a:t>Contents	xx</a:t>
            </a:r>
          </a:p>
          <a:p>
            <a:pPr lvl="2"/>
            <a:endParaRPr lang="en-GB" dirty="0"/>
          </a:p>
        </p:txBody>
      </p:sp>
    </p:spTree>
    <p:extLst>
      <p:ext uri="{BB962C8B-B14F-4D97-AF65-F5344CB8AC3E}">
        <p14:creationId xmlns:p14="http://schemas.microsoft.com/office/powerpoint/2010/main" val="2114008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Date Placeholder 3">
            <a:extLst>
              <a:ext uri="{FF2B5EF4-FFF2-40B4-BE49-F238E27FC236}">
                <a16:creationId xmlns:a16="http://schemas.microsoft.com/office/drawing/2014/main" id="{E929C2B1-DFC1-125E-0583-A0E2208A941F}"/>
              </a:ext>
            </a:extLst>
          </p:cNvPr>
          <p:cNvSpPr>
            <a:spLocks noGrp="1"/>
          </p:cNvSpPr>
          <p:nvPr>
            <p:ph type="dt" sz="half" idx="2"/>
          </p:nvPr>
        </p:nvSpPr>
        <p:spPr>
          <a:xfrm>
            <a:off x="1481137" y="6087665"/>
            <a:ext cx="1631950" cy="309281"/>
          </a:xfrm>
          <a:prstGeom prst="rect">
            <a:avLst/>
          </a:prstGeom>
        </p:spPr>
        <p:txBody>
          <a:bodyPr vert="horz" lIns="0" tIns="0" rIns="0" bIns="0" rtlCol="0" anchor="b" anchorCtr="0">
            <a:normAutofit/>
          </a:bodyPr>
          <a:lstStyle>
            <a:lvl1pPr algn="l">
              <a:lnSpc>
                <a:spcPct val="85000"/>
              </a:lnSpc>
              <a:defRPr sz="1200">
                <a:solidFill>
                  <a:schemeClr val="tx1"/>
                </a:solidFill>
              </a:defRPr>
            </a:lvl1pPr>
          </a:lstStyle>
          <a:p>
            <a:r>
              <a:rPr lang="en-US"/>
              <a:t>Month 2020</a:t>
            </a:r>
            <a:endParaRPr lang="en-GB"/>
          </a:p>
        </p:txBody>
      </p:sp>
      <p:sp>
        <p:nvSpPr>
          <p:cNvPr id="17" name="Slide Number Placeholder 5">
            <a:extLst>
              <a:ext uri="{FF2B5EF4-FFF2-40B4-BE49-F238E27FC236}">
                <a16:creationId xmlns:a16="http://schemas.microsoft.com/office/drawing/2014/main" id="{914C8BE4-C3F8-4619-BCEC-78DBD9F08791}"/>
              </a:ext>
            </a:extLst>
          </p:cNvPr>
          <p:cNvSpPr>
            <a:spLocks noGrp="1"/>
          </p:cNvSpPr>
          <p:nvPr>
            <p:ph type="sldNum" sz="quarter" idx="4"/>
          </p:nvPr>
        </p:nvSpPr>
        <p:spPr>
          <a:xfrm>
            <a:off x="457200" y="6087665"/>
            <a:ext cx="904875" cy="309281"/>
          </a:xfrm>
          <a:prstGeom prst="rect">
            <a:avLst/>
          </a:prstGeom>
        </p:spPr>
        <p:txBody>
          <a:bodyPr vert="horz" lIns="0" tIns="0" rIns="0" bIns="0" rtlCol="0" anchor="b" anchorCtr="0">
            <a:normAutofit/>
          </a:bodyPr>
          <a:lstStyle>
            <a:lvl1pPr algn="l">
              <a:lnSpc>
                <a:spcPct val="85000"/>
              </a:lnSpc>
              <a:defRPr sz="1200">
                <a:solidFill>
                  <a:schemeClr val="tx1"/>
                </a:solidFill>
              </a:defRPr>
            </a:lvl1pPr>
          </a:lstStyle>
          <a:p>
            <a:r>
              <a:rPr lang="en-GB"/>
              <a:t>Page </a:t>
            </a:r>
            <a:fld id="{A30585B2-4AE5-4E24-B2F9-21CF896AC489}" type="slidenum">
              <a:rPr lang="en-GB" smtClean="0"/>
              <a:pPr/>
              <a:t>‹#›</a:t>
            </a:fld>
            <a:endParaRPr lang="en-GB"/>
          </a:p>
        </p:txBody>
      </p:sp>
      <p:sp>
        <p:nvSpPr>
          <p:cNvPr id="20" name="Footer Placeholder 4">
            <a:extLst>
              <a:ext uri="{FF2B5EF4-FFF2-40B4-BE49-F238E27FC236}">
                <a16:creationId xmlns:a16="http://schemas.microsoft.com/office/drawing/2014/main" id="{00FF8FC6-0463-80DE-1FCF-05826B1532C3}"/>
              </a:ext>
            </a:extLst>
          </p:cNvPr>
          <p:cNvSpPr txBox="1">
            <a:spLocks/>
          </p:cNvSpPr>
          <p:nvPr userDrawn="1"/>
        </p:nvSpPr>
        <p:spPr>
          <a:xfrm>
            <a:off x="3232149" y="6140717"/>
            <a:ext cx="4511047" cy="239108"/>
          </a:xfrm>
          <a:prstGeom prst="rect">
            <a:avLst/>
          </a:prstGeom>
        </p:spPr>
        <p:txBody>
          <a:bodyPr vert="horz" lIns="0" tIns="0" rIns="0" bIns="0" rtlCol="0" anchor="b" anchorCtr="0">
            <a:normAutofit/>
          </a:bodyPr>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Copyright © </a:t>
            </a:r>
            <a:fld id="{0AEACA82-443F-F143-97A9-1017F472789A}" type="datetimeyyyy">
              <a:rPr lang="en-US" smtClean="0"/>
              <a:t>2024</a:t>
            </a:fld>
            <a:r>
              <a:rPr lang="en-US"/>
              <a:t>. All rights reserved. Informa Tech, a trading division of Informa PLC</a:t>
            </a:r>
            <a:endParaRPr lang="en-GB"/>
          </a:p>
        </p:txBody>
      </p:sp>
      <p:cxnSp>
        <p:nvCxnSpPr>
          <p:cNvPr id="14" name="Straight Connector 13">
            <a:extLst>
              <a:ext uri="{FF2B5EF4-FFF2-40B4-BE49-F238E27FC236}">
                <a16:creationId xmlns:a16="http://schemas.microsoft.com/office/drawing/2014/main" id="{56666B6D-058C-477B-2F70-613587361FCB}"/>
              </a:ext>
            </a:extLst>
          </p:cNvPr>
          <p:cNvCxnSpPr>
            <a:cxnSpLocks/>
          </p:cNvCxnSpPr>
          <p:nvPr userDrawn="1"/>
        </p:nvCxnSpPr>
        <p:spPr>
          <a:xfrm>
            <a:off x="457200" y="6087665"/>
            <a:ext cx="1127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9830DD8-EBA2-40CA-F019-4A8B49CAEB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1800" y="6196921"/>
            <a:ext cx="1155700" cy="254000"/>
          </a:xfrm>
          <a:prstGeom prst="rect">
            <a:avLst/>
          </a:prstGeom>
        </p:spPr>
      </p:pic>
      <p:sp>
        <p:nvSpPr>
          <p:cNvPr id="2" name="Title 1">
            <a:extLst>
              <a:ext uri="{FF2B5EF4-FFF2-40B4-BE49-F238E27FC236}">
                <a16:creationId xmlns:a16="http://schemas.microsoft.com/office/drawing/2014/main" id="{058EA902-90C1-474A-154C-DCAF6F3C8432}"/>
              </a:ext>
            </a:extLst>
          </p:cNvPr>
          <p:cNvSpPr>
            <a:spLocks noGrp="1"/>
          </p:cNvSpPr>
          <p:nvPr>
            <p:ph type="title"/>
          </p:nvPr>
        </p:nvSpPr>
        <p:spPr>
          <a:xfrm>
            <a:off x="457200" y="461054"/>
            <a:ext cx="11277600" cy="542029"/>
          </a:xfrm>
          <a:prstGeom prst="rect">
            <a:avLst/>
          </a:prstGeom>
        </p:spPr>
        <p:txBody>
          <a:bodyPr lIns="0">
            <a:normAutofit/>
          </a:bodyPr>
          <a:lstStyle>
            <a:lvl1pPr>
              <a:defRPr b="1">
                <a:solidFill>
                  <a:srgbClr val="6D2CA7"/>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6271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with 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CECFFF-BE86-BEA0-EC86-DDC8CCDCCE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1800" y="6196921"/>
            <a:ext cx="1155700" cy="254000"/>
          </a:xfrm>
          <a:prstGeom prst="rect">
            <a:avLst/>
          </a:prstGeom>
        </p:spPr>
      </p:pic>
      <p:sp>
        <p:nvSpPr>
          <p:cNvPr id="3" name="Title 1">
            <a:extLst>
              <a:ext uri="{FF2B5EF4-FFF2-40B4-BE49-F238E27FC236}">
                <a16:creationId xmlns:a16="http://schemas.microsoft.com/office/drawing/2014/main" id="{A4EE38EB-1FDD-07D9-E317-B7A0C7468D41}"/>
              </a:ext>
            </a:extLst>
          </p:cNvPr>
          <p:cNvSpPr>
            <a:spLocks noGrp="1"/>
          </p:cNvSpPr>
          <p:nvPr>
            <p:ph type="title"/>
          </p:nvPr>
        </p:nvSpPr>
        <p:spPr>
          <a:xfrm>
            <a:off x="457200" y="461054"/>
            <a:ext cx="11277600" cy="542029"/>
          </a:xfrm>
          <a:prstGeom prst="rect">
            <a:avLst/>
          </a:prstGeom>
        </p:spPr>
        <p:txBody>
          <a:bodyPr lIns="0">
            <a:normAutofit/>
          </a:bodyPr>
          <a:lstStyle>
            <a:lvl1pPr>
              <a:defRPr b="1">
                <a:solidFill>
                  <a:srgbClr val="6D2CA7"/>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18706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D524A0-B1A8-49FF-B948-C493F9896B5A}"/>
              </a:ext>
            </a:extLst>
          </p:cNvPr>
          <p:cNvSpPr>
            <a:spLocks noGrp="1"/>
          </p:cNvSpPr>
          <p:nvPr>
            <p:ph type="body" sz="quarter" idx="13"/>
          </p:nvPr>
        </p:nvSpPr>
        <p:spPr>
          <a:xfrm>
            <a:off x="4305299" y="2620989"/>
            <a:ext cx="6645729" cy="3170211"/>
          </a:xfrm>
          <a:prstGeom prst="rect">
            <a:avLst/>
          </a:prstGeom>
        </p:spPr>
        <p:txBody>
          <a:bodyPr lIns="0" tIns="0" rIns="457200" bIns="0" anchor="t" anchorCtr="0">
            <a:normAutofit/>
          </a:bodyPr>
          <a:lstStyle>
            <a:lvl1pPr marL="324000" indent="-324000">
              <a:lnSpc>
                <a:spcPct val="79000"/>
              </a:lnSpc>
              <a:spcBef>
                <a:spcPts val="0"/>
              </a:spcBef>
              <a:defRPr sz="5200" b="1">
                <a:solidFill>
                  <a:schemeClr val="bg1"/>
                </a:solidFill>
              </a:defRPr>
            </a:lvl1pPr>
            <a:lvl2pPr marL="324000" indent="0">
              <a:spcBef>
                <a:spcPts val="2800"/>
              </a:spcBef>
              <a:buNone/>
              <a:defRPr sz="1500" b="1">
                <a:solidFill>
                  <a:srgbClr val="6D2CA7"/>
                </a:solidFill>
              </a:defRPr>
            </a:lvl2pPr>
            <a:lvl3pPr marL="324000" indent="0">
              <a:buFontTx/>
              <a:buNone/>
              <a:defRPr i="1">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pic>
        <p:nvPicPr>
          <p:cNvPr id="2" name="Graphic 1">
            <a:extLst>
              <a:ext uri="{FF2B5EF4-FFF2-40B4-BE49-F238E27FC236}">
                <a16:creationId xmlns:a16="http://schemas.microsoft.com/office/drawing/2014/main" id="{4C1A0550-7D77-5FA6-A270-462525F4041F}"/>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84275" y="6197423"/>
            <a:ext cx="1166400" cy="250323"/>
          </a:xfrm>
          <a:prstGeom prst="rect">
            <a:avLst/>
          </a:prstGeom>
        </p:spPr>
      </p:pic>
    </p:spTree>
    <p:extLst>
      <p:ext uri="{BB962C8B-B14F-4D97-AF65-F5344CB8AC3E}">
        <p14:creationId xmlns:p14="http://schemas.microsoft.com/office/powerpoint/2010/main" val="2229867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44066F-20DC-46A3-A7CC-47EB4B98EDA6}"/>
              </a:ext>
            </a:extLst>
          </p:cNvPr>
          <p:cNvSpPr>
            <a:spLocks noGrp="1"/>
          </p:cNvSpPr>
          <p:nvPr>
            <p:ph idx="1"/>
          </p:nvPr>
        </p:nvSpPr>
        <p:spPr>
          <a:xfrm>
            <a:off x="457200" y="1167768"/>
            <a:ext cx="11277600" cy="4623431"/>
          </a:xfrm>
          <a:prstGeom prst="rect">
            <a:avLst/>
          </a:prstGeom>
        </p:spPr>
        <p:txBody>
          <a:bodyPr lIns="0">
            <a:normAutofit/>
          </a:bodyPr>
          <a:lstStyle>
            <a:lvl1pPr>
              <a:buClr>
                <a:srgbClr val="6D2CA7"/>
              </a:buClr>
              <a:defRPr sz="1800"/>
            </a:lvl1pPr>
            <a:lvl2pPr>
              <a:buClr>
                <a:srgbClr val="6D2CA7"/>
              </a:buClr>
              <a:defRPr sz="1800"/>
            </a:lvl2pPr>
            <a:lvl3pPr>
              <a:buClr>
                <a:srgbClr val="6D2CA7"/>
              </a:buClr>
              <a:defRPr sz="1800"/>
            </a:lvl3pPr>
            <a:lvl4pPr>
              <a:buClr>
                <a:srgbClr val="6D2CA7"/>
              </a:buClr>
              <a:defRPr sz="1800"/>
            </a:lvl4pPr>
            <a:lvl5pPr>
              <a:buClr>
                <a:srgbClr val="6D2CA7"/>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Date Placeholder 3">
            <a:extLst>
              <a:ext uri="{FF2B5EF4-FFF2-40B4-BE49-F238E27FC236}">
                <a16:creationId xmlns:a16="http://schemas.microsoft.com/office/drawing/2014/main" id="{26B33D3C-7AB9-324F-962F-8B9337D7BD4A}"/>
              </a:ext>
            </a:extLst>
          </p:cNvPr>
          <p:cNvSpPr>
            <a:spLocks noGrp="1"/>
          </p:cNvSpPr>
          <p:nvPr>
            <p:ph type="dt" sz="half" idx="2"/>
          </p:nvPr>
        </p:nvSpPr>
        <p:spPr>
          <a:xfrm>
            <a:off x="1481137" y="6087665"/>
            <a:ext cx="1631950" cy="309281"/>
          </a:xfrm>
          <a:prstGeom prst="rect">
            <a:avLst/>
          </a:prstGeom>
        </p:spPr>
        <p:txBody>
          <a:bodyPr vert="horz" lIns="0" tIns="0" rIns="0" bIns="0" rtlCol="0" anchor="b" anchorCtr="0"/>
          <a:lstStyle>
            <a:lvl1pPr algn="l">
              <a:lnSpc>
                <a:spcPct val="85000"/>
              </a:lnSpc>
              <a:defRPr sz="1200">
                <a:solidFill>
                  <a:schemeClr val="tx1"/>
                </a:solidFill>
              </a:defRPr>
            </a:lvl1pPr>
          </a:lstStyle>
          <a:p>
            <a:r>
              <a:rPr lang="en-US"/>
              <a:t>Month 2020</a:t>
            </a:r>
            <a:endParaRPr lang="en-GB"/>
          </a:p>
        </p:txBody>
      </p:sp>
      <p:sp>
        <p:nvSpPr>
          <p:cNvPr id="11" name="Slide Number Placeholder 5">
            <a:extLst>
              <a:ext uri="{FF2B5EF4-FFF2-40B4-BE49-F238E27FC236}">
                <a16:creationId xmlns:a16="http://schemas.microsoft.com/office/drawing/2014/main" id="{3547C52D-F230-7308-640A-F3BA55CC6AF7}"/>
              </a:ext>
            </a:extLst>
          </p:cNvPr>
          <p:cNvSpPr>
            <a:spLocks noGrp="1"/>
          </p:cNvSpPr>
          <p:nvPr>
            <p:ph type="sldNum" sz="quarter" idx="4"/>
          </p:nvPr>
        </p:nvSpPr>
        <p:spPr>
          <a:xfrm>
            <a:off x="457200" y="6087665"/>
            <a:ext cx="904875" cy="309281"/>
          </a:xfrm>
          <a:prstGeom prst="rect">
            <a:avLst/>
          </a:prstGeom>
        </p:spPr>
        <p:txBody>
          <a:bodyPr vert="horz" lIns="0" tIns="0" rIns="0" bIns="0" rtlCol="0" anchor="b" anchorCtr="0"/>
          <a:lstStyle>
            <a:lvl1pPr algn="l">
              <a:lnSpc>
                <a:spcPct val="85000"/>
              </a:lnSpc>
              <a:defRPr sz="1200">
                <a:solidFill>
                  <a:schemeClr val="tx1"/>
                </a:solidFill>
              </a:defRPr>
            </a:lvl1pPr>
          </a:lstStyle>
          <a:p>
            <a:r>
              <a:rPr lang="en-GB"/>
              <a:t>Page </a:t>
            </a:r>
            <a:fld id="{A30585B2-4AE5-4E24-B2F9-21CF896AC489}" type="slidenum">
              <a:rPr lang="en-GB" smtClean="0"/>
              <a:pPr/>
              <a:t>‹#›</a:t>
            </a:fld>
            <a:endParaRPr lang="en-GB"/>
          </a:p>
        </p:txBody>
      </p:sp>
      <p:cxnSp>
        <p:nvCxnSpPr>
          <p:cNvPr id="12" name="Straight Connector 11">
            <a:extLst>
              <a:ext uri="{FF2B5EF4-FFF2-40B4-BE49-F238E27FC236}">
                <a16:creationId xmlns:a16="http://schemas.microsoft.com/office/drawing/2014/main" id="{1CA77133-4997-3FD0-84A4-9E169CFB818F}"/>
              </a:ext>
            </a:extLst>
          </p:cNvPr>
          <p:cNvCxnSpPr>
            <a:cxnSpLocks/>
          </p:cNvCxnSpPr>
          <p:nvPr userDrawn="1"/>
        </p:nvCxnSpPr>
        <p:spPr>
          <a:xfrm>
            <a:off x="457200" y="6087665"/>
            <a:ext cx="11277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ooter Placeholder 4">
            <a:extLst>
              <a:ext uri="{FF2B5EF4-FFF2-40B4-BE49-F238E27FC236}">
                <a16:creationId xmlns:a16="http://schemas.microsoft.com/office/drawing/2014/main" id="{83956403-FF82-8B98-B451-C3BCC8683FFB}"/>
              </a:ext>
            </a:extLst>
          </p:cNvPr>
          <p:cNvSpPr txBox="1">
            <a:spLocks/>
          </p:cNvSpPr>
          <p:nvPr userDrawn="1"/>
        </p:nvSpPr>
        <p:spPr>
          <a:xfrm>
            <a:off x="3232149" y="6140717"/>
            <a:ext cx="4511047" cy="239108"/>
          </a:xfrm>
          <a:prstGeom prst="rect">
            <a:avLst/>
          </a:prstGeom>
        </p:spPr>
        <p:txBody>
          <a:bodyPr vert="horz" lIns="0" tIns="0" rIns="0" bIns="0" rtlCol="0" anchor="b" anchorCtr="0"/>
          <a:lstStyle>
            <a:defPPr>
              <a:defRPr lang="en-US"/>
            </a:defPPr>
            <a:lvl1pPr marL="0" algn="ctr" defTabSz="914400" rtl="0" eaLnBrk="1" latinLnBrk="0" hangingPunct="1">
              <a:lnSpc>
                <a:spcPct val="85000"/>
              </a:lnSpc>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t>Copyright © </a:t>
            </a:r>
            <a:fld id="{0AEACA82-443F-F143-97A9-1017F472789A}" type="datetimeyyyy">
              <a:rPr lang="en-US" smtClean="0"/>
              <a:t>2024</a:t>
            </a:fld>
            <a:r>
              <a:rPr lang="en-US"/>
              <a:t>. All rights reserved. Informa Tech, a trading division of Informa PLC</a:t>
            </a:r>
            <a:endParaRPr lang="en-GB"/>
          </a:p>
        </p:txBody>
      </p:sp>
      <p:pic>
        <p:nvPicPr>
          <p:cNvPr id="2" name="Picture 1">
            <a:extLst>
              <a:ext uri="{FF2B5EF4-FFF2-40B4-BE49-F238E27FC236}">
                <a16:creationId xmlns:a16="http://schemas.microsoft.com/office/drawing/2014/main" id="{31BC6758-AE6D-8F75-89E2-87DAC0E356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1800" y="6196921"/>
            <a:ext cx="1155700" cy="254000"/>
          </a:xfrm>
          <a:prstGeom prst="rect">
            <a:avLst/>
          </a:prstGeom>
        </p:spPr>
      </p:pic>
      <p:sp>
        <p:nvSpPr>
          <p:cNvPr id="4" name="Title 1">
            <a:extLst>
              <a:ext uri="{FF2B5EF4-FFF2-40B4-BE49-F238E27FC236}">
                <a16:creationId xmlns:a16="http://schemas.microsoft.com/office/drawing/2014/main" id="{3619E970-EE4D-F5D8-620F-D0F7D128178A}"/>
              </a:ext>
            </a:extLst>
          </p:cNvPr>
          <p:cNvSpPr>
            <a:spLocks noGrp="1"/>
          </p:cNvSpPr>
          <p:nvPr>
            <p:ph type="title"/>
          </p:nvPr>
        </p:nvSpPr>
        <p:spPr>
          <a:xfrm>
            <a:off x="457200" y="461054"/>
            <a:ext cx="11277600" cy="542029"/>
          </a:xfrm>
          <a:prstGeom prst="rect">
            <a:avLst/>
          </a:prstGeom>
        </p:spPr>
        <p:txBody>
          <a:bodyPr lIns="0">
            <a:normAutofit/>
          </a:bodyPr>
          <a:lstStyle>
            <a:lvl1pPr>
              <a:defRPr b="1">
                <a:solidFill>
                  <a:srgbClr val="6D2CA7"/>
                </a:solidFill>
              </a:defRPr>
            </a:lvl1pPr>
          </a:lstStyle>
          <a:p>
            <a:r>
              <a:rPr lang="en-US" dirty="0"/>
              <a:t>Click to edit Master title style</a:t>
            </a:r>
            <a:endParaRPr lang="en-GB" dirty="0"/>
          </a:p>
        </p:txBody>
      </p:sp>
    </p:spTree>
    <p:extLst>
      <p:ext uri="{BB962C8B-B14F-4D97-AF65-F5344CB8AC3E}">
        <p14:creationId xmlns:p14="http://schemas.microsoft.com/office/powerpoint/2010/main" val="6784918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emf"/><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4">
            <a:lum/>
          </a:blip>
          <a:srcRect/>
          <a:stretch>
            <a:fillRect/>
          </a:stretch>
        </a:blipFill>
        <a:effectLst/>
      </p:bgPr>
    </p:bg>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C3CAD767-8547-3998-6DE2-15B6433D23A1}"/>
              </a:ext>
            </a:extLst>
          </p:cNvPr>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3495437" y="2490451"/>
            <a:ext cx="5201126" cy="1877098"/>
          </a:xfrm>
          <a:prstGeom prst="rect">
            <a:avLst/>
          </a:prstGeom>
        </p:spPr>
      </p:pic>
    </p:spTree>
    <p:extLst>
      <p:ext uri="{BB962C8B-B14F-4D97-AF65-F5344CB8AC3E}">
        <p14:creationId xmlns:p14="http://schemas.microsoft.com/office/powerpoint/2010/main" val="2326315145"/>
      </p:ext>
    </p:extLst>
  </p:cSld>
  <p:clrMap bg1="lt1" tx1="dk1" bg2="lt2" tx2="dk2" accent1="accent1" accent2="accent2" accent3="accent3" accent4="accent4" accent5="accent5" accent6="accent6" hlink="hlink" folHlink="folHlink"/>
  <p:sldLayoutIdLst>
    <p:sldLayoutId id="2147483712" r:id="rId1"/>
    <p:sldLayoutId id="2147483662" r:id="rId2"/>
    <p:sldLayoutId id="2147483725" r:id="rId3"/>
    <p:sldLayoutId id="2147483724" r:id="rId4"/>
    <p:sldLayoutId id="2147483655" r:id="rId5"/>
    <p:sldLayoutId id="2147483699" r:id="rId6"/>
    <p:sldLayoutId id="2147483722" r:id="rId7"/>
    <p:sldLayoutId id="2147483663" r:id="rId8"/>
    <p:sldLayoutId id="2147483650" r:id="rId9"/>
    <p:sldLayoutId id="2147483652" r:id="rId10"/>
    <p:sldLayoutId id="2147483720" r:id="rId11"/>
    <p:sldLayoutId id="2147483664" r:id="rId12"/>
    <p:sldLayoutId id="2147483665" r:id="rId13"/>
    <p:sldLayoutId id="2147483666" r:id="rId14"/>
    <p:sldLayoutId id="2147483667" r:id="rId15"/>
    <p:sldLayoutId id="2147483668" r:id="rId16"/>
    <p:sldLayoutId id="2147483672" r:id="rId17"/>
    <p:sldLayoutId id="2147483708" r:id="rId18"/>
    <p:sldLayoutId id="2147483651" r:id="rId19"/>
    <p:sldLayoutId id="2147483707" r:id="rId20"/>
    <p:sldLayoutId id="2147483718" r:id="rId21"/>
    <p:sldLayoutId id="2147483709" r:id="rId22"/>
    <p:sldLayoutId id="2147483719" r:id="rId23"/>
    <p:sldLayoutId id="2147483702" r:id="rId24"/>
    <p:sldLayoutId id="2147483703" r:id="rId25"/>
    <p:sldLayoutId id="2147483704" r:id="rId26"/>
    <p:sldLayoutId id="2147483700" r:id="rId27"/>
    <p:sldLayoutId id="2147483701" r:id="rId28"/>
    <p:sldLayoutId id="2147483717" r:id="rId29"/>
    <p:sldLayoutId id="2147483669" r:id="rId30"/>
    <p:sldLayoutId id="2147483727" r:id="rId31"/>
    <p:sldLayoutId id="2147483729" r:id="rId32"/>
  </p:sldLayoutIdLst>
  <p:hf hdr="0" ftr="0" dt="0"/>
  <p:txStyles>
    <p:titleStyle>
      <a:lvl1pPr algn="l" defTabSz="914400" rtl="0" eaLnBrk="1" latinLnBrk="0" hangingPunct="1">
        <a:lnSpc>
          <a:spcPct val="85000"/>
        </a:lnSpc>
        <a:spcBef>
          <a:spcPct val="0"/>
        </a:spcBef>
        <a:buNone/>
        <a:defRPr sz="3200" kern="1200">
          <a:solidFill>
            <a:schemeClr val="accent1"/>
          </a:solidFill>
          <a:latin typeface="+mj-lt"/>
          <a:ea typeface="+mj-ea"/>
          <a:cs typeface="+mj-cs"/>
        </a:defRPr>
      </a:lvl1pPr>
    </p:titleStyle>
    <p:bodyStyle>
      <a:lvl1pPr marL="0" indent="0" algn="l" defTabSz="914400" rtl="0" eaLnBrk="1" latinLnBrk="0" hangingPunct="1">
        <a:lnSpc>
          <a:spcPct val="95000"/>
        </a:lnSpc>
        <a:spcBef>
          <a:spcPts val="1700"/>
        </a:spcBef>
        <a:spcAft>
          <a:spcPts val="0"/>
        </a:spcAft>
        <a:buFont typeface="Arial" panose="020B0604020202020204" pitchFamily="34" charset="0"/>
        <a:buNone/>
        <a:defRPr sz="1600" kern="1200">
          <a:solidFill>
            <a:schemeClr val="tx1"/>
          </a:solidFill>
          <a:latin typeface="+mn-lt"/>
          <a:ea typeface="+mn-ea"/>
          <a:cs typeface="+mn-cs"/>
        </a:defRPr>
      </a:lvl1pPr>
      <a:lvl2pPr marL="216000" indent="-216000" algn="l" defTabSz="914400" rtl="0" eaLnBrk="1" latinLnBrk="0" hangingPunct="1">
        <a:lnSpc>
          <a:spcPct val="95000"/>
        </a:lnSpc>
        <a:spcBef>
          <a:spcPts val="1700"/>
        </a:spcBef>
        <a:buClr>
          <a:schemeClr val="accent1"/>
        </a:buClr>
        <a:buFont typeface="Calibri" panose="020F0502020204030204" pitchFamily="34" charset="0"/>
        <a:buChar char="•"/>
        <a:defRPr sz="1600" kern="1200">
          <a:solidFill>
            <a:schemeClr val="tx1"/>
          </a:solidFill>
          <a:latin typeface="+mn-lt"/>
          <a:ea typeface="+mn-ea"/>
          <a:cs typeface="+mn-cs"/>
        </a:defRPr>
      </a:lvl2pPr>
      <a:lvl3pPr marL="360000" indent="-144000" algn="l" defTabSz="914400" rtl="0" eaLnBrk="1" latinLnBrk="0" hangingPunct="1">
        <a:lnSpc>
          <a:spcPct val="95000"/>
        </a:lnSpc>
        <a:spcBef>
          <a:spcPts val="0"/>
        </a:spcBef>
        <a:buClr>
          <a:schemeClr val="accent1"/>
        </a:buClr>
        <a:buFont typeface="Calibri" panose="020F0502020204030204" pitchFamily="34" charset="0"/>
        <a:buChar char="–"/>
        <a:defRPr sz="1600" kern="1200">
          <a:solidFill>
            <a:schemeClr val="tx1"/>
          </a:solidFill>
          <a:latin typeface="+mn-lt"/>
          <a:ea typeface="+mn-ea"/>
          <a:cs typeface="+mn-cs"/>
        </a:defRPr>
      </a:lvl3pPr>
      <a:lvl4pPr marL="504000" indent="-144000" algn="l" defTabSz="914400" rtl="0" eaLnBrk="1" latinLnBrk="0" hangingPunct="1">
        <a:lnSpc>
          <a:spcPct val="95000"/>
        </a:lnSpc>
        <a:spcBef>
          <a:spcPts val="0"/>
        </a:spcBef>
        <a:buClr>
          <a:schemeClr val="accent1"/>
        </a:buClr>
        <a:buFont typeface="Calibri" panose="020F0502020204030204" pitchFamily="34" charset="0"/>
        <a:buChar char="–"/>
        <a:defRPr sz="1600" kern="1200">
          <a:solidFill>
            <a:schemeClr val="tx1"/>
          </a:solidFill>
          <a:latin typeface="+mn-lt"/>
          <a:ea typeface="+mn-ea"/>
          <a:cs typeface="+mn-cs"/>
        </a:defRPr>
      </a:lvl4pPr>
      <a:lvl5pPr marL="648000" indent="-144000" algn="l" defTabSz="914400" rtl="0" eaLnBrk="1" latinLnBrk="0" hangingPunct="1">
        <a:lnSpc>
          <a:spcPct val="95000"/>
        </a:lnSpc>
        <a:spcBef>
          <a:spcPts val="0"/>
        </a:spcBef>
        <a:buClr>
          <a:schemeClr val="accent1"/>
        </a:buClr>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176" userDrawn="1">
          <p15:clr>
            <a:srgbClr val="A4A3A4"/>
          </p15:clr>
        </p15:guide>
        <p15:guide id="3" pos="3912" userDrawn="1">
          <p15:clr>
            <a:srgbClr val="A4A3A4"/>
          </p15:clr>
        </p15:guide>
        <p15:guide id="4" pos="3768" userDrawn="1">
          <p15:clr>
            <a:srgbClr val="A4A3A4"/>
          </p15:clr>
        </p15:guide>
        <p15:guide id="5" pos="4968" userDrawn="1">
          <p15:clr>
            <a:srgbClr val="A4A3A4"/>
          </p15:clr>
        </p15:guide>
        <p15:guide id="6" pos="5136" userDrawn="1">
          <p15:clr>
            <a:srgbClr val="A4A3A4"/>
          </p15:clr>
        </p15:guide>
        <p15:guide id="7" pos="6192" userDrawn="1">
          <p15:clr>
            <a:srgbClr val="A4A3A4"/>
          </p15:clr>
        </p15:guide>
        <p15:guide id="8" pos="6344" userDrawn="1">
          <p15:clr>
            <a:srgbClr val="A4A3A4"/>
          </p15:clr>
        </p15:guide>
        <p15:guide id="9" pos="7392" userDrawn="1">
          <p15:clr>
            <a:srgbClr val="F26B43"/>
          </p15:clr>
        </p15:guide>
        <p15:guide id="10" pos="2712" userDrawn="1">
          <p15:clr>
            <a:srgbClr val="A4A3A4"/>
          </p15:clr>
        </p15:guide>
        <p15:guide id="11" pos="2556" userDrawn="1">
          <p15:clr>
            <a:srgbClr val="A4A3A4"/>
          </p15:clr>
        </p15:guide>
        <p15:guide id="12" pos="1488" userDrawn="1">
          <p15:clr>
            <a:srgbClr val="A4A3A4"/>
          </p15:clr>
        </p15:guide>
        <p15:guide id="13" pos="1344" userDrawn="1">
          <p15:clr>
            <a:srgbClr val="A4A3A4"/>
          </p15:clr>
        </p15:guide>
        <p15:guide id="14" pos="288" userDrawn="1">
          <p15:clr>
            <a:srgbClr val="F26B43"/>
          </p15:clr>
        </p15:guide>
        <p15:guide id="15" orient="horz" pos="4032" userDrawn="1">
          <p15:clr>
            <a:srgbClr val="F26B43"/>
          </p15:clr>
        </p15:guide>
        <p15:guide id="16" orient="horz" pos="288" userDrawn="1">
          <p15:clr>
            <a:srgbClr val="F26B43"/>
          </p15:clr>
        </p15:guide>
        <p15:guide id="18" orient="horz" pos="3840" userDrawn="1">
          <p15:clr>
            <a:srgbClr val="A4A3A4"/>
          </p15:clr>
        </p15:guide>
        <p15:guide id="19" orient="horz" pos="1896" userDrawn="1">
          <p15:clr>
            <a:srgbClr val="A4A3A4"/>
          </p15:clr>
        </p15:guide>
        <p15:guide id="20" orient="horz" pos="2784" userDrawn="1">
          <p15:clr>
            <a:srgbClr val="A4A3A4"/>
          </p15:clr>
        </p15:guide>
        <p15:guide id="21" orient="horz" pos="2952" userDrawn="1">
          <p15:clr>
            <a:srgbClr val="A4A3A4"/>
          </p15:clr>
        </p15:guide>
        <p15:guide id="22" orient="horz" pos="2064" userDrawn="1">
          <p15:clr>
            <a:srgbClr val="A4A3A4"/>
          </p15:clr>
        </p15:guide>
        <p15:guide id="23" orient="horz" pos="3648" userDrawn="1">
          <p15:clr>
            <a:srgbClr val="A4A3A4"/>
          </p15:clr>
        </p15:guide>
        <p15:guide id="24" orient="horz" pos="984"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827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AD3826-2858-242F-9EA4-E38055628F40}"/>
              </a:ext>
            </a:extLst>
          </p:cNvPr>
          <p:cNvSpPr>
            <a:spLocks noGrp="1"/>
          </p:cNvSpPr>
          <p:nvPr>
            <p:ph type="sldNum" sz="quarter" idx="4"/>
          </p:nvPr>
        </p:nvSpPr>
        <p:spPr/>
        <p:txBody>
          <a:bodyPr/>
          <a:lstStyle/>
          <a:p>
            <a:r>
              <a:rPr lang="en-GB"/>
              <a:t>Page </a:t>
            </a:r>
            <a:fld id="{A30585B2-4AE5-4E24-B2F9-21CF896AC489}" type="slidenum">
              <a:rPr lang="en-GB" smtClean="0"/>
              <a:pPr/>
              <a:t>10</a:t>
            </a:fld>
            <a:endParaRPr lang="en-GB"/>
          </a:p>
        </p:txBody>
      </p:sp>
      <p:sp>
        <p:nvSpPr>
          <p:cNvPr id="3" name="Title 2">
            <a:extLst>
              <a:ext uri="{FF2B5EF4-FFF2-40B4-BE49-F238E27FC236}">
                <a16:creationId xmlns:a16="http://schemas.microsoft.com/office/drawing/2014/main" id="{F1629B3D-23BF-1101-DDE2-F0DB877BB8D1}"/>
              </a:ext>
            </a:extLst>
          </p:cNvPr>
          <p:cNvSpPr>
            <a:spLocks noGrp="1"/>
          </p:cNvSpPr>
          <p:nvPr>
            <p:ph type="title"/>
          </p:nvPr>
        </p:nvSpPr>
        <p:spPr/>
        <p:txBody>
          <a:bodyPr/>
          <a:lstStyle/>
          <a:p>
            <a:r>
              <a:rPr lang="en-US"/>
              <a:t>Disclaimer</a:t>
            </a:r>
          </a:p>
        </p:txBody>
      </p:sp>
      <p:sp>
        <p:nvSpPr>
          <p:cNvPr id="4" name="Text Placeholder 3">
            <a:extLst>
              <a:ext uri="{FF2B5EF4-FFF2-40B4-BE49-F238E27FC236}">
                <a16:creationId xmlns:a16="http://schemas.microsoft.com/office/drawing/2014/main" id="{FED37580-9CC5-28C4-998F-25C92B6B36BD}"/>
              </a:ext>
            </a:extLst>
          </p:cNvPr>
          <p:cNvSpPr>
            <a:spLocks noGrp="1"/>
          </p:cNvSpPr>
          <p:nvPr>
            <p:ph type="body" sz="quarter" idx="12"/>
          </p:nvPr>
        </p:nvSpPr>
        <p:spPr/>
        <p:txBody>
          <a:bodyPr/>
          <a:lstStyle/>
          <a:p>
            <a:r>
              <a:rPr lang="en-US"/>
              <a:t>Get in touch!</a:t>
            </a:r>
          </a:p>
        </p:txBody>
      </p:sp>
      <p:sp>
        <p:nvSpPr>
          <p:cNvPr id="6" name="Text Placeholder 5">
            <a:extLst>
              <a:ext uri="{FF2B5EF4-FFF2-40B4-BE49-F238E27FC236}">
                <a16:creationId xmlns:a16="http://schemas.microsoft.com/office/drawing/2014/main" id="{1A164ECD-21D5-5DF3-096C-AD4DAECE5FEA}"/>
              </a:ext>
            </a:extLst>
          </p:cNvPr>
          <p:cNvSpPr>
            <a:spLocks noGrp="1"/>
          </p:cNvSpPr>
          <p:nvPr>
            <p:ph type="body" sz="quarter" idx="30"/>
          </p:nvPr>
        </p:nvSpPr>
        <p:spPr>
          <a:prstGeom prst="rect">
            <a:avLst/>
          </a:prstGeom>
        </p:spPr>
        <p:txBody>
          <a:bodyPr/>
          <a:lstStyle/>
          <a:p>
            <a:r>
              <a:rPr lang="en-US" dirty="0" err="1"/>
              <a:t>customersuccess@omdia.com</a:t>
            </a:r>
            <a:r>
              <a:rPr lang="en-US" dirty="0"/>
              <a:t> </a:t>
            </a:r>
          </a:p>
        </p:txBody>
      </p:sp>
      <p:sp>
        <p:nvSpPr>
          <p:cNvPr id="14" name="Text Placeholder 13">
            <a:extLst>
              <a:ext uri="{FF2B5EF4-FFF2-40B4-BE49-F238E27FC236}">
                <a16:creationId xmlns:a16="http://schemas.microsoft.com/office/drawing/2014/main" id="{743B333D-08F1-8456-089A-DAF9BDF2DF04}"/>
              </a:ext>
            </a:extLst>
          </p:cNvPr>
          <p:cNvSpPr>
            <a:spLocks noGrp="1"/>
          </p:cNvSpPr>
          <p:nvPr>
            <p:ph type="body" sz="quarter" idx="31"/>
          </p:nvPr>
        </p:nvSpPr>
        <p:spPr/>
        <p:txBody>
          <a:bodyPr/>
          <a:lstStyle/>
          <a:p>
            <a:r>
              <a:rPr lang="en-US"/>
              <a:t>@</a:t>
            </a:r>
            <a:r>
              <a:rPr lang="en-US" err="1"/>
              <a:t>Omdia</a:t>
            </a:r>
            <a:endParaRPr lang="en-US"/>
          </a:p>
        </p:txBody>
      </p:sp>
      <p:sp>
        <p:nvSpPr>
          <p:cNvPr id="15" name="Text Placeholder 14">
            <a:extLst>
              <a:ext uri="{FF2B5EF4-FFF2-40B4-BE49-F238E27FC236}">
                <a16:creationId xmlns:a16="http://schemas.microsoft.com/office/drawing/2014/main" id="{E450B76A-2C2B-695F-6491-F0CC67106F30}"/>
              </a:ext>
            </a:extLst>
          </p:cNvPr>
          <p:cNvSpPr>
            <a:spLocks noGrp="1"/>
          </p:cNvSpPr>
          <p:nvPr>
            <p:ph type="body" sz="quarter" idx="32"/>
          </p:nvPr>
        </p:nvSpPr>
        <p:spPr/>
        <p:txBody>
          <a:bodyPr/>
          <a:lstStyle/>
          <a:p>
            <a:r>
              <a:rPr lang="en-US"/>
              <a:t>@</a:t>
            </a:r>
            <a:r>
              <a:rPr lang="en-US" err="1"/>
              <a:t>OmdiaHQ</a:t>
            </a:r>
            <a:endParaRPr lang="en-US"/>
          </a:p>
        </p:txBody>
      </p:sp>
    </p:spTree>
    <p:extLst>
      <p:ext uri="{BB962C8B-B14F-4D97-AF65-F5344CB8AC3E}">
        <p14:creationId xmlns:p14="http://schemas.microsoft.com/office/powerpoint/2010/main" val="2962093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4A1E8305-DAE6-497A-BACA-8F9CDACDA51D}"/>
              </a:ext>
            </a:extLst>
          </p:cNvPr>
          <p:cNvSpPr>
            <a:spLocks noGrp="1"/>
          </p:cNvSpPr>
          <p:nvPr>
            <p:ph type="body" sz="quarter" idx="12"/>
          </p:nvPr>
        </p:nvSpPr>
        <p:spPr>
          <a:xfrm>
            <a:off x="727709" y="5181600"/>
            <a:ext cx="3600450" cy="914400"/>
          </a:xfrm>
          <a:prstGeom prst="rect">
            <a:avLst/>
          </a:prstGeom>
        </p:spPr>
        <p:txBody>
          <a:bodyPr/>
          <a:lstStyle/>
          <a:p>
            <a:r>
              <a:rPr lang="en-US" dirty="0" err="1"/>
              <a:t>askananalyst@omdia.com</a:t>
            </a:r>
            <a:endParaRPr lang="en-US" dirty="0"/>
          </a:p>
        </p:txBody>
      </p:sp>
      <p:sp>
        <p:nvSpPr>
          <p:cNvPr id="9" name="Text Placeholder 8">
            <a:extLst>
              <a:ext uri="{FF2B5EF4-FFF2-40B4-BE49-F238E27FC236}">
                <a16:creationId xmlns:a16="http://schemas.microsoft.com/office/drawing/2014/main" id="{1A45D324-4786-4A6A-82C8-E111EE52649B}"/>
              </a:ext>
            </a:extLst>
          </p:cNvPr>
          <p:cNvSpPr>
            <a:spLocks noGrp="1"/>
          </p:cNvSpPr>
          <p:nvPr>
            <p:ph type="body" idx="1"/>
          </p:nvPr>
        </p:nvSpPr>
        <p:spPr>
          <a:prstGeom prst="rect">
            <a:avLst/>
          </a:prstGeom>
        </p:spPr>
        <p:txBody>
          <a:bodyPr>
            <a:normAutofit/>
          </a:bodyPr>
          <a:lstStyle/>
          <a:p>
            <a:pPr algn="l"/>
            <a:r>
              <a:rPr lang="en-US" dirty="0"/>
              <a:t>Complete examination of the fire detection and suppression equipment industry, including competitive analyses of the top equipment suppliers.</a:t>
            </a:r>
          </a:p>
        </p:txBody>
      </p:sp>
      <p:sp>
        <p:nvSpPr>
          <p:cNvPr id="7" name="Title 6">
            <a:extLst>
              <a:ext uri="{FF2B5EF4-FFF2-40B4-BE49-F238E27FC236}">
                <a16:creationId xmlns:a16="http://schemas.microsoft.com/office/drawing/2014/main" id="{DCAC3F87-04E4-4AC3-BFE6-7930A35061A2}"/>
              </a:ext>
            </a:extLst>
          </p:cNvPr>
          <p:cNvSpPr>
            <a:spLocks noGrp="1"/>
          </p:cNvSpPr>
          <p:nvPr>
            <p:ph type="ctrTitle"/>
          </p:nvPr>
        </p:nvSpPr>
        <p:spPr>
          <a:xfrm>
            <a:off x="727709" y="762000"/>
            <a:ext cx="7803731" cy="2694118"/>
          </a:xfrm>
          <a:prstGeom prst="rect">
            <a:avLst/>
          </a:prstGeom>
        </p:spPr>
        <p:txBody>
          <a:bodyPr/>
          <a:lstStyle/>
          <a:p>
            <a:pPr algn="l"/>
            <a:r>
              <a:rPr lang="en-US" spc="-150" dirty="0"/>
              <a:t>Fire Detection and Suppression - 2024</a:t>
            </a:r>
            <a:endParaRPr lang="en-GB" spc="-150" dirty="0"/>
          </a:p>
        </p:txBody>
      </p:sp>
      <p:sp>
        <p:nvSpPr>
          <p:cNvPr id="3" name="TextBox 2">
            <a:extLst>
              <a:ext uri="{FF2B5EF4-FFF2-40B4-BE49-F238E27FC236}">
                <a16:creationId xmlns:a16="http://schemas.microsoft.com/office/drawing/2014/main" id="{2E56ECA5-B596-8AE7-8E26-4D11BA25BC3C}"/>
              </a:ext>
            </a:extLst>
          </p:cNvPr>
          <p:cNvSpPr txBox="1"/>
          <p:nvPr/>
        </p:nvSpPr>
        <p:spPr>
          <a:xfrm>
            <a:off x="3048000" y="3244334"/>
            <a:ext cx="6096000" cy="369332"/>
          </a:xfrm>
          <a:prstGeom prst="rect">
            <a:avLst/>
          </a:prstGeom>
          <a:noFill/>
        </p:spPr>
        <p:txBody>
          <a:bodyPr wrap="square">
            <a:spAutoFit/>
          </a:bodyPr>
          <a:lstStyle/>
          <a:p>
            <a:endParaRPr lang="en-US" dirty="0"/>
          </a:p>
        </p:txBody>
      </p:sp>
    </p:spTree>
    <p:extLst>
      <p:ext uri="{BB962C8B-B14F-4D97-AF65-F5344CB8AC3E}">
        <p14:creationId xmlns:p14="http://schemas.microsoft.com/office/powerpoint/2010/main" val="166060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35F9B3B-714A-DF15-C3D6-85918A61F32A}"/>
              </a:ext>
            </a:extLst>
          </p:cNvPr>
          <p:cNvSpPr>
            <a:spLocks noGrp="1"/>
          </p:cNvSpPr>
          <p:nvPr>
            <p:ph type="sldNum" sz="quarter" idx="4"/>
          </p:nvPr>
        </p:nvSpPr>
        <p:spPr/>
        <p:txBody>
          <a:bodyPr/>
          <a:lstStyle/>
          <a:p>
            <a:r>
              <a:rPr lang="en-GB" dirty="0"/>
              <a:t>Page </a:t>
            </a:r>
            <a:fld id="{A30585B2-4AE5-4E24-B2F9-21CF896AC489}" type="slidenum">
              <a:rPr lang="en-GB" smtClean="0"/>
              <a:pPr/>
              <a:t>3</a:t>
            </a:fld>
            <a:endParaRPr lang="en-GB" dirty="0"/>
          </a:p>
        </p:txBody>
      </p:sp>
      <p:sp>
        <p:nvSpPr>
          <p:cNvPr id="4" name="Content Placeholder 3">
            <a:extLst>
              <a:ext uri="{FF2B5EF4-FFF2-40B4-BE49-F238E27FC236}">
                <a16:creationId xmlns:a16="http://schemas.microsoft.com/office/drawing/2014/main" id="{D47F8C38-0A01-12E2-E39B-2A03E741FCE4}"/>
              </a:ext>
            </a:extLst>
          </p:cNvPr>
          <p:cNvSpPr>
            <a:spLocks noGrp="1"/>
          </p:cNvSpPr>
          <p:nvPr>
            <p:ph sz="half" idx="17"/>
          </p:nvPr>
        </p:nvSpPr>
        <p:spPr>
          <a:xfrm>
            <a:off x="5513034" y="2439988"/>
            <a:ext cx="5885895" cy="3209371"/>
          </a:xfrm>
        </p:spPr>
        <p:txBody>
          <a:bodyPr>
            <a:normAutofit/>
          </a:bodyPr>
          <a:lstStyle/>
          <a:p>
            <a:pPr marL="285750" indent="-285750" algn="l" rtl="0" fontAlgn="base">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The report provides an in-depth analysis of the fire detection and suppression market. </a:t>
            </a:r>
            <a:r>
              <a:rPr lang="en-US" sz="1400" b="0" i="0" dirty="0">
                <a:solidFill>
                  <a:srgbClr val="000000"/>
                </a:solidFill>
                <a:effectLst/>
                <a:latin typeface="Calibri" panose="020F0502020204030204" pitchFamily="34" charset="0"/>
              </a:rPr>
              <a:t>​</a:t>
            </a:r>
            <a:endParaRPr lang="en-US" sz="1400" b="0" i="0" dirty="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Estimates and forecasts are provided for fire detection and suppression equipment revenues across 11 vertical markets and 3 sub-regions. </a:t>
            </a:r>
            <a:r>
              <a:rPr lang="en-US" sz="1400" b="0" i="0" dirty="0">
                <a:solidFill>
                  <a:srgbClr val="000000"/>
                </a:solidFill>
                <a:effectLst/>
                <a:latin typeface="Calibri" panose="020F0502020204030204" pitchFamily="34" charset="0"/>
              </a:rPr>
              <a:t>​</a:t>
            </a:r>
            <a:endParaRPr lang="en-US" sz="1400" b="0" i="0" dirty="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Market share data is provided for fire detection and suppression equipment. </a:t>
            </a:r>
            <a:r>
              <a:rPr lang="en-US" sz="1400" b="0" i="0" dirty="0">
                <a:solidFill>
                  <a:srgbClr val="000000"/>
                </a:solidFill>
                <a:effectLst/>
                <a:latin typeface="Calibri" panose="020F0502020204030204" pitchFamily="34" charset="0"/>
              </a:rPr>
              <a:t>​</a:t>
            </a:r>
            <a:endParaRPr lang="en-US" sz="1400" b="0" i="0" dirty="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The report aims to provide equipment manufacturers, service providers and systems integrators with an in-depth understanding of market sizes, growth forecasts, market trends and the competitive landscape. </a:t>
            </a:r>
            <a:r>
              <a:rPr lang="en-US" sz="1400" b="0" i="0" dirty="0">
                <a:solidFill>
                  <a:srgbClr val="000000"/>
                </a:solidFill>
                <a:effectLst/>
                <a:latin typeface="Calibri" panose="020F0502020204030204" pitchFamily="34" charset="0"/>
              </a:rPr>
              <a:t>​</a:t>
            </a:r>
            <a:endParaRPr lang="en-US" sz="1400" b="0" i="0" dirty="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The report will also evaluate the development of key market trends in fire detection and suppression. </a:t>
            </a:r>
            <a:r>
              <a:rPr lang="en-US" sz="1400" b="0" i="0" dirty="0">
                <a:solidFill>
                  <a:srgbClr val="000000"/>
                </a:solidFill>
                <a:effectLst/>
                <a:latin typeface="Calibri" panose="020F0502020204030204" pitchFamily="34" charset="0"/>
              </a:rPr>
              <a:t>​</a:t>
            </a:r>
            <a:endParaRPr lang="en-US" sz="1400" b="0" i="0" dirty="0">
              <a:solidFill>
                <a:srgbClr val="000000"/>
              </a:solidFill>
              <a:effectLst/>
              <a:latin typeface="Arial" panose="020B0604020202020204" pitchFamily="34" charset="0"/>
            </a:endParaRPr>
          </a:p>
        </p:txBody>
      </p:sp>
      <p:sp>
        <p:nvSpPr>
          <p:cNvPr id="9" name="Text Placeholder 8">
            <a:extLst>
              <a:ext uri="{FF2B5EF4-FFF2-40B4-BE49-F238E27FC236}">
                <a16:creationId xmlns:a16="http://schemas.microsoft.com/office/drawing/2014/main" id="{E7DCED4A-A6CD-3138-ED51-DA268CDD3D07}"/>
              </a:ext>
            </a:extLst>
          </p:cNvPr>
          <p:cNvSpPr>
            <a:spLocks noGrp="1"/>
          </p:cNvSpPr>
          <p:nvPr>
            <p:ph type="body" sz="quarter" idx="21"/>
          </p:nvPr>
        </p:nvSpPr>
        <p:spPr>
          <a:xfrm>
            <a:off x="5440993" y="1590694"/>
            <a:ext cx="5957936" cy="469900"/>
          </a:xfrm>
        </p:spPr>
        <p:txBody>
          <a:bodyPr/>
          <a:lstStyle/>
          <a:p>
            <a:pPr>
              <a:spcBef>
                <a:spcPts val="600"/>
              </a:spcBef>
            </a:pPr>
            <a:r>
              <a:rPr lang="en-US" sz="1600" b="1" dirty="0">
                <a:solidFill>
                  <a:schemeClr val="accent1"/>
                </a:solidFill>
                <a:ea typeface="Times New Roman" panose="02020603050405020304" pitchFamily="18" charset="0"/>
                <a:cs typeface="Times New Roman" panose="02020603050405020304" pitchFamily="18" charset="0"/>
              </a:rPr>
              <a:t>This document outlines the proposed scope for the 2024 edition of this report on the market for fire detection and suppression equipment. ​</a:t>
            </a:r>
          </a:p>
        </p:txBody>
      </p:sp>
      <p:sp>
        <p:nvSpPr>
          <p:cNvPr id="2" name="Title 1">
            <a:extLst>
              <a:ext uri="{FF2B5EF4-FFF2-40B4-BE49-F238E27FC236}">
                <a16:creationId xmlns:a16="http://schemas.microsoft.com/office/drawing/2014/main" id="{C7B4A0A2-AE92-DB71-D8F7-642CAEAA90C5}"/>
              </a:ext>
            </a:extLst>
          </p:cNvPr>
          <p:cNvSpPr>
            <a:spLocks noGrp="1"/>
          </p:cNvSpPr>
          <p:nvPr>
            <p:ph type="title" idx="4294967295"/>
          </p:nvPr>
        </p:nvSpPr>
        <p:spPr>
          <a:xfrm>
            <a:off x="469899" y="539748"/>
            <a:ext cx="11277600" cy="581833"/>
          </a:xfrm>
          <a:prstGeom prst="rect">
            <a:avLst/>
          </a:prstGeom>
        </p:spPr>
        <p:txBody>
          <a:bodyPr/>
          <a:lstStyle/>
          <a:p>
            <a:r>
              <a:rPr lang="en-US" b="1" dirty="0">
                <a:cs typeface="Calibri"/>
              </a:rPr>
              <a:t>Fire Detection and Suppression Equipment Report 2024</a:t>
            </a:r>
            <a:endParaRPr lang="en-US" b="1" dirty="0"/>
          </a:p>
        </p:txBody>
      </p:sp>
      <p:pic>
        <p:nvPicPr>
          <p:cNvPr id="3" name="Picture 2">
            <a:extLst>
              <a:ext uri="{FF2B5EF4-FFF2-40B4-BE49-F238E27FC236}">
                <a16:creationId xmlns:a16="http://schemas.microsoft.com/office/drawing/2014/main" id="{0B1F4E49-160C-5B4C-2F28-286FBDA597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485" y="2787392"/>
            <a:ext cx="4130574" cy="287537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826999E-91CA-BEF2-CA8C-62252E70A947}"/>
              </a:ext>
            </a:extLst>
          </p:cNvPr>
          <p:cNvSpPr/>
          <p:nvPr/>
        </p:nvSpPr>
        <p:spPr>
          <a:xfrm>
            <a:off x="469899" y="1155720"/>
            <a:ext cx="2874931" cy="584775"/>
          </a:xfrm>
          <a:prstGeom prst="rect">
            <a:avLst/>
          </a:prstGeom>
        </p:spPr>
        <p:txBody>
          <a:bodyPr wrap="square" lIns="91440" tIns="45720" rIns="91440" bIns="45720" anchor="t">
            <a:spAutoFit/>
          </a:bodyPr>
          <a:lstStyle/>
          <a:p>
            <a:pPr>
              <a:spcBef>
                <a:spcPts val="600"/>
              </a:spcBef>
            </a:pPr>
            <a:r>
              <a:rPr lang="en-US" sz="1400" b="1" i="0" u="none" strike="noStrike" dirty="0">
                <a:effectLst/>
                <a:latin typeface="Calibri" panose="020F0502020204030204" pitchFamily="34" charset="0"/>
              </a:rPr>
              <a:t>Sub-regions and vertical markets –Publishing </a:t>
            </a:r>
            <a:r>
              <a:rPr lang="en-US" sz="1400" b="1" dirty="0">
                <a:latin typeface="Calibri" panose="020F0502020204030204" pitchFamily="34" charset="0"/>
              </a:rPr>
              <a:t>March</a:t>
            </a:r>
            <a:r>
              <a:rPr lang="en-US" sz="1400" b="1" i="0" u="none" strike="noStrike" dirty="0">
                <a:effectLst/>
                <a:latin typeface="Calibri" panose="020F0502020204030204" pitchFamily="34" charset="0"/>
              </a:rPr>
              <a:t> 2024</a:t>
            </a:r>
            <a:r>
              <a:rPr lang="en-US" sz="1800" b="0" i="0" dirty="0">
                <a:solidFill>
                  <a:srgbClr val="000000"/>
                </a:solidFill>
                <a:effectLst/>
                <a:latin typeface="Calibri" panose="020F0502020204030204" pitchFamily="34" charset="0"/>
              </a:rPr>
              <a:t>​</a:t>
            </a:r>
            <a:endParaRPr lang="en-US" sz="1200" b="1" dirty="0">
              <a:solidFill>
                <a:schemeClr val="tx2"/>
              </a:solidFill>
              <a:ea typeface="Times New Roman" panose="02020603050405020304" pitchFamily="18" charset="0"/>
              <a:cs typeface="Times New Roman"/>
            </a:endParaRPr>
          </a:p>
        </p:txBody>
      </p:sp>
    </p:spTree>
    <p:extLst>
      <p:ext uri="{BB962C8B-B14F-4D97-AF65-F5344CB8AC3E}">
        <p14:creationId xmlns:p14="http://schemas.microsoft.com/office/powerpoint/2010/main" val="65776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35F9B3B-714A-DF15-C3D6-85918A61F32A}"/>
              </a:ext>
            </a:extLst>
          </p:cNvPr>
          <p:cNvSpPr>
            <a:spLocks noGrp="1"/>
          </p:cNvSpPr>
          <p:nvPr>
            <p:ph type="sldNum" sz="quarter" idx="4"/>
          </p:nvPr>
        </p:nvSpPr>
        <p:spPr/>
        <p:txBody>
          <a:bodyPr/>
          <a:lstStyle/>
          <a:p>
            <a:r>
              <a:rPr lang="en-GB" dirty="0"/>
              <a:t>Page </a:t>
            </a:r>
            <a:fld id="{A30585B2-4AE5-4E24-B2F9-21CF896AC489}" type="slidenum">
              <a:rPr lang="en-GB" smtClean="0"/>
              <a:pPr/>
              <a:t>4</a:t>
            </a:fld>
            <a:endParaRPr lang="en-GB" dirty="0"/>
          </a:p>
        </p:txBody>
      </p:sp>
      <p:sp>
        <p:nvSpPr>
          <p:cNvPr id="4" name="Content Placeholder 3">
            <a:extLst>
              <a:ext uri="{FF2B5EF4-FFF2-40B4-BE49-F238E27FC236}">
                <a16:creationId xmlns:a16="http://schemas.microsoft.com/office/drawing/2014/main" id="{D47F8C38-0A01-12E2-E39B-2A03E741FCE4}"/>
              </a:ext>
            </a:extLst>
          </p:cNvPr>
          <p:cNvSpPr>
            <a:spLocks noGrp="1"/>
          </p:cNvSpPr>
          <p:nvPr>
            <p:ph sz="half" idx="17"/>
          </p:nvPr>
        </p:nvSpPr>
        <p:spPr>
          <a:xfrm>
            <a:off x="4310379" y="1762124"/>
            <a:ext cx="3587751" cy="4176222"/>
          </a:xfrm>
        </p:spPr>
        <p:txBody>
          <a:bodyPr>
            <a:normAutofit fontScale="92500" lnSpcReduction="20000"/>
          </a:bodyPr>
          <a:lstStyle/>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Growth forecasts for 51 equipment markets to 2027 in terms of US dollar revenues, unit shipments, and average selling price.​</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Global and regional market share estimates of leading suppliers for total automation, motor &amp; motor controls, and power transmission equipment. ​</a:t>
            </a:r>
          </a:p>
          <a:p>
            <a:pPr marL="285750" indent="-285750" algn="l" rtl="0" fontAlgn="base">
              <a:buFont typeface="Arial" panose="020B0604020202020204" pitchFamily="34" charset="0"/>
              <a:buChar char="•"/>
            </a:pPr>
            <a:r>
              <a:rPr lang="en-US" sz="1800" b="0" i="0" u="none" strike="noStrike" dirty="0" err="1">
                <a:solidFill>
                  <a:srgbClr val="000000"/>
                </a:solidFill>
                <a:effectLst/>
                <a:latin typeface="Calibri" panose="020F0502020204030204" pitchFamily="34" charset="0"/>
              </a:rPr>
              <a:t>Analyse</a:t>
            </a:r>
            <a:r>
              <a:rPr lang="en-US" sz="1800" b="0" i="0" u="none" strike="noStrike" dirty="0">
                <a:solidFill>
                  <a:srgbClr val="000000"/>
                </a:solidFill>
                <a:effectLst/>
                <a:latin typeface="Calibri" panose="020F0502020204030204" pitchFamily="34" charset="0"/>
              </a:rPr>
              <a:t> of the IAE market's past and current performance, and the key drivers influencing the IAE market.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Quarterly updates provided by various Omdia analysts, representing continued coverage of the market.​</a:t>
            </a:r>
            <a:endParaRPr lang="en-US" b="0" i="0" dirty="0">
              <a:solidFill>
                <a:srgbClr val="000000"/>
              </a:solidFill>
              <a:effectLst/>
              <a:latin typeface="Arial" panose="020B0604020202020204" pitchFamily="34" charset="0"/>
            </a:endParaRPr>
          </a:p>
        </p:txBody>
      </p:sp>
      <p:sp>
        <p:nvSpPr>
          <p:cNvPr id="8" name="Text Placeholder 7">
            <a:extLst>
              <a:ext uri="{FF2B5EF4-FFF2-40B4-BE49-F238E27FC236}">
                <a16:creationId xmlns:a16="http://schemas.microsoft.com/office/drawing/2014/main" id="{55C4B010-B7D4-6A54-696A-F7357D54301A}"/>
              </a:ext>
            </a:extLst>
          </p:cNvPr>
          <p:cNvSpPr>
            <a:spLocks noGrp="1"/>
          </p:cNvSpPr>
          <p:nvPr>
            <p:ph type="body" sz="quarter" idx="20"/>
          </p:nvPr>
        </p:nvSpPr>
        <p:spPr>
          <a:xfrm>
            <a:off x="8159748" y="1179511"/>
            <a:ext cx="3587751" cy="469900"/>
          </a:xfrm>
        </p:spPr>
        <p:txBody>
          <a:bodyPr/>
          <a:lstStyle/>
          <a:p>
            <a:r>
              <a:rPr lang="en-US" dirty="0"/>
              <a:t>Key questions addressed</a:t>
            </a:r>
          </a:p>
        </p:txBody>
      </p:sp>
      <p:sp>
        <p:nvSpPr>
          <p:cNvPr id="9" name="Text Placeholder 8">
            <a:extLst>
              <a:ext uri="{FF2B5EF4-FFF2-40B4-BE49-F238E27FC236}">
                <a16:creationId xmlns:a16="http://schemas.microsoft.com/office/drawing/2014/main" id="{E7DCED4A-A6CD-3138-ED51-DA268CDD3D07}"/>
              </a:ext>
            </a:extLst>
          </p:cNvPr>
          <p:cNvSpPr>
            <a:spLocks noGrp="1"/>
          </p:cNvSpPr>
          <p:nvPr>
            <p:ph type="body" sz="quarter" idx="21"/>
          </p:nvPr>
        </p:nvSpPr>
        <p:spPr>
          <a:xfrm>
            <a:off x="4295775" y="1206902"/>
            <a:ext cx="3600450" cy="469900"/>
          </a:xfrm>
        </p:spPr>
        <p:txBody>
          <a:bodyPr/>
          <a:lstStyle/>
          <a:p>
            <a:r>
              <a:rPr lang="en-US" dirty="0"/>
              <a:t>How Omdia helps you</a:t>
            </a:r>
          </a:p>
        </p:txBody>
      </p:sp>
      <p:sp>
        <p:nvSpPr>
          <p:cNvPr id="2" name="Title 1">
            <a:extLst>
              <a:ext uri="{FF2B5EF4-FFF2-40B4-BE49-F238E27FC236}">
                <a16:creationId xmlns:a16="http://schemas.microsoft.com/office/drawing/2014/main" id="{C7B4A0A2-AE92-DB71-D8F7-642CAEAA90C5}"/>
              </a:ext>
            </a:extLst>
          </p:cNvPr>
          <p:cNvSpPr>
            <a:spLocks noGrp="1"/>
          </p:cNvSpPr>
          <p:nvPr>
            <p:ph type="title" idx="4294967295"/>
          </p:nvPr>
        </p:nvSpPr>
        <p:spPr>
          <a:xfrm>
            <a:off x="469899" y="539748"/>
            <a:ext cx="11277600" cy="581833"/>
          </a:xfrm>
          <a:prstGeom prst="rect">
            <a:avLst/>
          </a:prstGeom>
        </p:spPr>
        <p:txBody>
          <a:bodyPr/>
          <a:lstStyle/>
          <a:p>
            <a:r>
              <a:rPr lang="en-US" b="1" dirty="0"/>
              <a:t>Machinery ​Production Market Viewpoint Service​</a:t>
            </a:r>
          </a:p>
        </p:txBody>
      </p:sp>
      <p:sp>
        <p:nvSpPr>
          <p:cNvPr id="19" name="Content Placeholder 3">
            <a:extLst>
              <a:ext uri="{FF2B5EF4-FFF2-40B4-BE49-F238E27FC236}">
                <a16:creationId xmlns:a16="http://schemas.microsoft.com/office/drawing/2014/main" id="{CCC7A331-16C6-6412-6B62-1E9BF9033C6C}"/>
              </a:ext>
            </a:extLst>
          </p:cNvPr>
          <p:cNvSpPr txBox="1">
            <a:spLocks/>
          </p:cNvSpPr>
          <p:nvPr/>
        </p:nvSpPr>
        <p:spPr>
          <a:xfrm>
            <a:off x="8159748" y="1762124"/>
            <a:ext cx="3587751" cy="4176222"/>
          </a:xfrm>
          <a:prstGeom prst="rect">
            <a:avLst/>
          </a:prstGeom>
        </p:spPr>
        <p:txBody>
          <a:bodyPr lIns="0">
            <a:normAutofit fontScale="92500" lnSpcReduction="10000"/>
          </a:bodyPr>
          <a:lstStyle>
            <a:lvl1pPr marL="0" indent="0" algn="l" defTabSz="914400" rtl="0" eaLnBrk="1" latinLnBrk="0" hangingPunct="1">
              <a:lnSpc>
                <a:spcPct val="95000"/>
              </a:lnSpc>
              <a:spcBef>
                <a:spcPts val="1700"/>
              </a:spcBef>
              <a:spcAft>
                <a:spcPts val="0"/>
              </a:spcAft>
              <a:buClr>
                <a:srgbClr val="6D2CA7"/>
              </a:buClr>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95000"/>
              </a:lnSpc>
              <a:spcBef>
                <a:spcPts val="1700"/>
              </a:spcBef>
              <a:buClr>
                <a:srgbClr val="6D2CA7"/>
              </a:buClr>
              <a:buFont typeface="Calibri" panose="020F0502020204030204" pitchFamily="34" charset="0"/>
              <a:buChar char="•"/>
              <a:defRPr sz="1800" kern="1200">
                <a:solidFill>
                  <a:schemeClr val="tx1"/>
                </a:solidFill>
                <a:latin typeface="+mn-lt"/>
                <a:ea typeface="+mn-ea"/>
                <a:cs typeface="+mn-cs"/>
              </a:defRPr>
            </a:lvl2pPr>
            <a:lvl3pPr marL="360000" indent="-144000" algn="l" defTabSz="914400" rtl="0" eaLnBrk="1" latinLnBrk="0" hangingPunct="1">
              <a:lnSpc>
                <a:spcPct val="95000"/>
              </a:lnSpc>
              <a:spcBef>
                <a:spcPts val="0"/>
              </a:spcBef>
              <a:buClr>
                <a:srgbClr val="6D2CA7"/>
              </a:buClr>
              <a:buFont typeface="Calibri" panose="020F0502020204030204" pitchFamily="34" charset="0"/>
              <a:buChar char="–"/>
              <a:defRPr sz="1800" kern="1200">
                <a:solidFill>
                  <a:schemeClr val="tx1"/>
                </a:solidFill>
                <a:latin typeface="+mn-lt"/>
                <a:ea typeface="+mn-ea"/>
                <a:cs typeface="+mn-cs"/>
              </a:defRPr>
            </a:lvl3pPr>
            <a:lvl4pPr marL="504000" indent="-144000" algn="l" defTabSz="914400" rtl="0" eaLnBrk="1" latinLnBrk="0" hangingPunct="1">
              <a:lnSpc>
                <a:spcPct val="95000"/>
              </a:lnSpc>
              <a:spcBef>
                <a:spcPts val="0"/>
              </a:spcBef>
              <a:buClr>
                <a:srgbClr val="6D2CA7"/>
              </a:buClr>
              <a:buFont typeface="Calibri" panose="020F0502020204030204" pitchFamily="34" charset="0"/>
              <a:buChar char="–"/>
              <a:defRPr sz="1800" kern="1200">
                <a:solidFill>
                  <a:schemeClr val="tx1"/>
                </a:solidFill>
                <a:latin typeface="+mn-lt"/>
                <a:ea typeface="+mn-ea"/>
                <a:cs typeface="+mn-cs"/>
              </a:defRPr>
            </a:lvl4pPr>
            <a:lvl5pPr marL="648000" indent="-144000" algn="l" defTabSz="914400" rtl="0" eaLnBrk="1" latinLnBrk="0" hangingPunct="1">
              <a:lnSpc>
                <a:spcPct val="95000"/>
              </a:lnSpc>
              <a:spcBef>
                <a:spcPts val="0"/>
              </a:spcBef>
              <a:buClr>
                <a:srgbClr val="6D2CA7"/>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How large was the market for industrial automation equipment in 2021, and what is the growth forecast from 2022 to 2027?​</a:t>
            </a:r>
          </a:p>
          <a:p>
            <a:pPr marL="285750" indent="-2857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How the major regions performance for industrial automation equipment in 2021 and forecast years? ​</a:t>
            </a:r>
          </a:p>
          <a:p>
            <a:pPr marL="285750" indent="-2857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How the vertical industries performance for  industrial automation equipment market in 2021 ?​</a:t>
            </a:r>
          </a:p>
          <a:p>
            <a:pPr marL="285750" indent="-2857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Which are the leading suppliers of the industrial automation equipment and what market share in 2021? </a:t>
            </a:r>
          </a:p>
        </p:txBody>
      </p:sp>
      <p:pic>
        <p:nvPicPr>
          <p:cNvPr id="11" name="Picture 10">
            <a:extLst>
              <a:ext uri="{FF2B5EF4-FFF2-40B4-BE49-F238E27FC236}">
                <a16:creationId xmlns:a16="http://schemas.microsoft.com/office/drawing/2014/main" id="{256A56D6-319B-63BD-CC59-E3578C376875}"/>
              </a:ext>
            </a:extLst>
          </p:cNvPr>
          <p:cNvPicPr>
            <a:picLocks noChangeAspect="1"/>
          </p:cNvPicPr>
          <p:nvPr/>
        </p:nvPicPr>
        <p:blipFill>
          <a:blip r:embed="rId3"/>
          <a:stretch>
            <a:fillRect/>
          </a:stretch>
        </p:blipFill>
        <p:spPr>
          <a:xfrm>
            <a:off x="365485" y="2369482"/>
            <a:ext cx="3930290" cy="2452196"/>
          </a:xfrm>
          <a:prstGeom prst="rect">
            <a:avLst/>
          </a:prstGeom>
        </p:spPr>
      </p:pic>
      <p:sp>
        <p:nvSpPr>
          <p:cNvPr id="12" name="Rectangle 11">
            <a:extLst>
              <a:ext uri="{FF2B5EF4-FFF2-40B4-BE49-F238E27FC236}">
                <a16:creationId xmlns:a16="http://schemas.microsoft.com/office/drawing/2014/main" id="{A68AAFB7-F1A9-0704-63A7-B4BCD3EE916A}"/>
              </a:ext>
            </a:extLst>
          </p:cNvPr>
          <p:cNvSpPr/>
          <p:nvPr/>
        </p:nvSpPr>
        <p:spPr>
          <a:xfrm>
            <a:off x="365485" y="2085498"/>
            <a:ext cx="3427731" cy="276999"/>
          </a:xfrm>
          <a:prstGeom prst="rect">
            <a:avLst/>
          </a:prstGeom>
        </p:spPr>
        <p:txBody>
          <a:bodyPr wrap="square">
            <a:spAutoFit/>
          </a:bodyPr>
          <a:lstStyle/>
          <a:p>
            <a:pPr>
              <a:spcBef>
                <a:spcPts val="600"/>
              </a:spcBef>
            </a:pPr>
            <a:r>
              <a:rPr lang="en-US" sz="1200" b="1" dirty="0">
                <a:solidFill>
                  <a:schemeClr val="accent1"/>
                </a:solidFill>
                <a:ea typeface="Times New Roman" panose="02020603050405020304" pitchFamily="18" charset="0"/>
                <a:cs typeface="Times New Roman" panose="02020603050405020304" pitchFamily="18" charset="0"/>
              </a:rPr>
              <a:t>Quarterly Market Variance Comparison</a:t>
            </a:r>
          </a:p>
        </p:txBody>
      </p:sp>
    </p:spTree>
    <p:extLst>
      <p:ext uri="{BB962C8B-B14F-4D97-AF65-F5344CB8AC3E}">
        <p14:creationId xmlns:p14="http://schemas.microsoft.com/office/powerpoint/2010/main" val="217239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EEA913-5CD5-4E84-9206-9ED3CAB0C0D4}"/>
              </a:ext>
            </a:extLst>
          </p:cNvPr>
          <p:cNvSpPr>
            <a:spLocks noGrp="1"/>
          </p:cNvSpPr>
          <p:nvPr>
            <p:ph type="sldNum" sz="quarter" idx="4"/>
          </p:nvPr>
        </p:nvSpPr>
        <p:spPr/>
        <p:txBody>
          <a:bodyPr/>
          <a:lstStyle/>
          <a:p>
            <a:r>
              <a:rPr lang="en-GB"/>
              <a:t>Page </a:t>
            </a:r>
            <a:fld id="{A30585B2-4AE5-4E24-B2F9-21CF896AC489}" type="slidenum">
              <a:rPr lang="en-GB" smtClean="0"/>
              <a:pPr/>
              <a:t>5</a:t>
            </a:fld>
            <a:endParaRPr lang="en-GB" dirty="0"/>
          </a:p>
        </p:txBody>
      </p:sp>
      <p:sp>
        <p:nvSpPr>
          <p:cNvPr id="6" name="Title 5">
            <a:extLst>
              <a:ext uri="{FF2B5EF4-FFF2-40B4-BE49-F238E27FC236}">
                <a16:creationId xmlns:a16="http://schemas.microsoft.com/office/drawing/2014/main" id="{DE7151AE-9D6A-4AF9-BEB7-A86D4205D994}"/>
              </a:ext>
            </a:extLst>
          </p:cNvPr>
          <p:cNvSpPr>
            <a:spLocks noGrp="1"/>
          </p:cNvSpPr>
          <p:nvPr>
            <p:ph type="title"/>
          </p:nvPr>
        </p:nvSpPr>
        <p:spPr/>
        <p:txBody>
          <a:bodyPr/>
          <a:lstStyle/>
          <a:p>
            <a:r>
              <a:rPr lang="en-US" b="1" dirty="0">
                <a:solidFill>
                  <a:srgbClr val="6D2CA7"/>
                </a:solidFill>
              </a:rPr>
              <a:t>Report Coverage (1/2)</a:t>
            </a:r>
            <a:endParaRPr lang="en-US" dirty="0"/>
          </a:p>
        </p:txBody>
      </p:sp>
      <p:sp>
        <p:nvSpPr>
          <p:cNvPr id="16" name="TextBox 15">
            <a:extLst>
              <a:ext uri="{FF2B5EF4-FFF2-40B4-BE49-F238E27FC236}">
                <a16:creationId xmlns:a16="http://schemas.microsoft.com/office/drawing/2014/main" id="{C48454F9-C075-4867-AA39-8F7C4019FF29}"/>
              </a:ext>
            </a:extLst>
          </p:cNvPr>
          <p:cNvSpPr txBox="1"/>
          <p:nvPr/>
        </p:nvSpPr>
        <p:spPr>
          <a:xfrm>
            <a:off x="5457218" y="6315810"/>
            <a:ext cx="4705686" cy="276999"/>
          </a:xfrm>
          <a:prstGeom prst="rect">
            <a:avLst/>
          </a:prstGeom>
          <a:noFill/>
        </p:spPr>
        <p:txBody>
          <a:bodyPr wrap="square" rtlCol="0">
            <a:spAutoFit/>
          </a:bodyPr>
          <a:lstStyle/>
          <a:p>
            <a:pPr algn="r"/>
            <a:r>
              <a:rPr lang="en-US" sz="1200" b="0" i="0" u="none" strike="noStrike" dirty="0">
                <a:solidFill>
                  <a:srgbClr val="000000"/>
                </a:solidFill>
                <a:effectLst/>
                <a:latin typeface="Calibri" panose="020F0502020204030204" pitchFamily="34" charset="0"/>
              </a:rPr>
              <a:t>Fire Detection and Suppression Equipment Report - 2024 </a:t>
            </a:r>
            <a:r>
              <a:rPr lang="en-US" sz="1200" b="0" i="0" dirty="0">
                <a:solidFill>
                  <a:srgbClr val="000000"/>
                </a:solidFill>
                <a:effectLst/>
                <a:latin typeface="Calibri" panose="020F0502020204030204" pitchFamily="34" charset="0"/>
              </a:rPr>
              <a:t>​</a:t>
            </a:r>
            <a:endParaRPr lang="en-US" sz="1200" dirty="0">
              <a:solidFill>
                <a:srgbClr val="000000"/>
              </a:solidFill>
            </a:endParaRPr>
          </a:p>
        </p:txBody>
      </p:sp>
      <p:sp>
        <p:nvSpPr>
          <p:cNvPr id="14" name="TextBox 13">
            <a:extLst>
              <a:ext uri="{FF2B5EF4-FFF2-40B4-BE49-F238E27FC236}">
                <a16:creationId xmlns:a16="http://schemas.microsoft.com/office/drawing/2014/main" id="{32ADE0BB-A440-14F5-DDB2-344F61E831C9}"/>
              </a:ext>
            </a:extLst>
          </p:cNvPr>
          <p:cNvSpPr txBox="1"/>
          <p:nvPr/>
        </p:nvSpPr>
        <p:spPr>
          <a:xfrm>
            <a:off x="355599" y="1198366"/>
            <a:ext cx="2624328" cy="276999"/>
          </a:xfrm>
          <a:prstGeom prst="rect">
            <a:avLst/>
          </a:prstGeom>
          <a:noFill/>
        </p:spPr>
        <p:txBody>
          <a:bodyPr wrap="square" lIns="0" rIns="0" rtlCol="0">
            <a:spAutoFit/>
          </a:bodyPr>
          <a:lstStyle/>
          <a:p>
            <a:r>
              <a:rPr lang="en-US" sz="1200" b="1" dirty="0">
                <a:solidFill>
                  <a:schemeClr val="accent1"/>
                </a:solidFill>
              </a:rPr>
              <a:t>KEY ISSUES ADDRESSED</a:t>
            </a:r>
          </a:p>
        </p:txBody>
      </p:sp>
      <p:sp>
        <p:nvSpPr>
          <p:cNvPr id="15" name="Content Placeholder 5">
            <a:extLst>
              <a:ext uri="{FF2B5EF4-FFF2-40B4-BE49-F238E27FC236}">
                <a16:creationId xmlns:a16="http://schemas.microsoft.com/office/drawing/2014/main" id="{001EA3EE-A8F7-85EE-85AC-592C840E8605}"/>
              </a:ext>
            </a:extLst>
          </p:cNvPr>
          <p:cNvSpPr txBox="1">
            <a:spLocks/>
          </p:cNvSpPr>
          <p:nvPr/>
        </p:nvSpPr>
        <p:spPr>
          <a:xfrm>
            <a:off x="253388" y="1787971"/>
            <a:ext cx="2624328" cy="3282057"/>
          </a:xfrm>
          <a:prstGeom prst="rect">
            <a:avLst/>
          </a:prstGeom>
        </p:spPr>
        <p:txBody>
          <a:bodyPr lIns="91440" tIns="45720" rIns="91440" bIns="45720" anchor="t"/>
          <a:lstStyle>
            <a:lvl1pPr marL="0" indent="0" algn="l" defTabSz="914400" rtl="0" eaLnBrk="1" latinLnBrk="0" hangingPunct="1">
              <a:lnSpc>
                <a:spcPct val="95000"/>
              </a:lnSpc>
              <a:spcBef>
                <a:spcPts val="1700"/>
              </a:spcBef>
              <a:spcAft>
                <a:spcPts val="0"/>
              </a:spcAft>
              <a:buFont typeface="Arial" panose="020B0604020202020204" pitchFamily="34" charset="0"/>
              <a:buNone/>
              <a:defRPr sz="1600" kern="1200">
                <a:solidFill>
                  <a:schemeClr val="tx1"/>
                </a:solidFill>
                <a:latin typeface="+mn-lt"/>
                <a:ea typeface="+mn-ea"/>
                <a:cs typeface="+mn-cs"/>
              </a:defRPr>
            </a:lvl1pPr>
            <a:lvl2pPr marL="216000" indent="-216000" algn="l" defTabSz="914400" rtl="0" eaLnBrk="1" latinLnBrk="0" hangingPunct="1">
              <a:lnSpc>
                <a:spcPct val="95000"/>
              </a:lnSpc>
              <a:spcBef>
                <a:spcPts val="1700"/>
              </a:spcBef>
              <a:buClr>
                <a:schemeClr val="accent1"/>
              </a:buClr>
              <a:buFont typeface="Calibri" panose="020F0502020204030204" pitchFamily="34" charset="0"/>
              <a:buChar char="•"/>
              <a:defRPr sz="1600" kern="1200">
                <a:solidFill>
                  <a:schemeClr val="tx1"/>
                </a:solidFill>
                <a:latin typeface="+mn-lt"/>
                <a:ea typeface="+mn-ea"/>
                <a:cs typeface="+mn-cs"/>
              </a:defRPr>
            </a:lvl2pPr>
            <a:lvl3pPr marL="360000" indent="-144000" algn="l" defTabSz="914400" rtl="0" eaLnBrk="1" latinLnBrk="0" hangingPunct="1">
              <a:lnSpc>
                <a:spcPct val="95000"/>
              </a:lnSpc>
              <a:spcBef>
                <a:spcPts val="0"/>
              </a:spcBef>
              <a:buClr>
                <a:schemeClr val="accent1"/>
              </a:buClr>
              <a:buFont typeface="Calibri" panose="020F0502020204030204" pitchFamily="34" charset="0"/>
              <a:buChar char="–"/>
              <a:defRPr sz="1600" kern="1200">
                <a:solidFill>
                  <a:schemeClr val="tx1"/>
                </a:solidFill>
                <a:latin typeface="+mn-lt"/>
                <a:ea typeface="+mn-ea"/>
                <a:cs typeface="+mn-cs"/>
              </a:defRPr>
            </a:lvl3pPr>
            <a:lvl4pPr marL="504000" indent="-144000" algn="l" defTabSz="914400" rtl="0" eaLnBrk="1" latinLnBrk="0" hangingPunct="1">
              <a:lnSpc>
                <a:spcPct val="95000"/>
              </a:lnSpc>
              <a:spcBef>
                <a:spcPts val="0"/>
              </a:spcBef>
              <a:buClr>
                <a:schemeClr val="accent1"/>
              </a:buClr>
              <a:buFont typeface="Calibri" panose="020F0502020204030204" pitchFamily="34" charset="0"/>
              <a:buChar char="–"/>
              <a:defRPr sz="1600" kern="1200">
                <a:solidFill>
                  <a:schemeClr val="tx1"/>
                </a:solidFill>
                <a:latin typeface="+mn-lt"/>
                <a:ea typeface="+mn-ea"/>
                <a:cs typeface="+mn-cs"/>
              </a:defRPr>
            </a:lvl4pPr>
            <a:lvl5pPr marL="648000" indent="-144000" algn="l" defTabSz="914400" rtl="0" eaLnBrk="1" latinLnBrk="0" hangingPunct="1">
              <a:lnSpc>
                <a:spcPct val="95000"/>
              </a:lnSpc>
              <a:spcBef>
                <a:spcPts val="0"/>
              </a:spcBef>
              <a:buClr>
                <a:schemeClr val="accent1"/>
              </a:buClr>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fontAlgn="base">
              <a:buFont typeface="Arial" panose="020B0604020202020204" pitchFamily="34" charset="0"/>
              <a:buChar char="•"/>
            </a:pPr>
            <a:r>
              <a:rPr lang="en-US" sz="1200" dirty="0">
                <a:solidFill>
                  <a:srgbClr val="000000"/>
                </a:solidFill>
                <a:latin typeface="Calibri" panose="020F0502020204030204" pitchFamily="34" charset="0"/>
              </a:rPr>
              <a:t>What is the total size of the global market for fire detection and suppression equipment? ​</a:t>
            </a:r>
            <a:endParaRPr lang="en-US" sz="1100" dirty="0">
              <a:solidFill>
                <a:srgbClr val="000000"/>
              </a:solidFill>
              <a:latin typeface="Arial" panose="020B0604020202020204" pitchFamily="34" charset="0"/>
            </a:endParaRPr>
          </a:p>
          <a:p>
            <a:pPr marL="171450" indent="-171450" fontAlgn="base">
              <a:buFont typeface="Arial" panose="020B0604020202020204" pitchFamily="34" charset="0"/>
              <a:buChar char="•"/>
            </a:pPr>
            <a:r>
              <a:rPr lang="en-US" sz="1200" dirty="0">
                <a:solidFill>
                  <a:srgbClr val="000000"/>
                </a:solidFill>
                <a:latin typeface="Calibri" panose="020F0502020204030204" pitchFamily="34" charset="0"/>
              </a:rPr>
              <a:t>How does market demand for equipment differ by sub-region and by vertical market? ​</a:t>
            </a:r>
            <a:endParaRPr lang="en-US" sz="1100" dirty="0">
              <a:solidFill>
                <a:srgbClr val="000000"/>
              </a:solidFill>
              <a:latin typeface="Arial" panose="020B0604020202020204" pitchFamily="34" charset="0"/>
            </a:endParaRPr>
          </a:p>
          <a:p>
            <a:pPr marL="171450" indent="-171450" fontAlgn="base">
              <a:buFont typeface="Arial" panose="020B0604020202020204" pitchFamily="34" charset="0"/>
              <a:buChar char="•"/>
            </a:pPr>
            <a:r>
              <a:rPr lang="en-US" sz="1200" dirty="0">
                <a:solidFill>
                  <a:srgbClr val="000000"/>
                </a:solidFill>
                <a:latin typeface="Calibri" panose="020F0502020204030204" pitchFamily="34" charset="0"/>
              </a:rPr>
              <a:t>Which end-user sectors will experience the fastest growth over the next five years? ​</a:t>
            </a:r>
            <a:endParaRPr lang="en-US" sz="1100" dirty="0">
              <a:solidFill>
                <a:srgbClr val="000000"/>
              </a:solidFill>
              <a:latin typeface="Arial" panose="020B0604020202020204" pitchFamily="34" charset="0"/>
            </a:endParaRPr>
          </a:p>
          <a:p>
            <a:pPr marL="171450" indent="-171450" fontAlgn="base">
              <a:buFont typeface="Arial" panose="020B0604020202020204" pitchFamily="34" charset="0"/>
              <a:buChar char="•"/>
            </a:pPr>
            <a:r>
              <a:rPr lang="en-US" sz="1200" dirty="0">
                <a:solidFill>
                  <a:srgbClr val="000000"/>
                </a:solidFill>
                <a:latin typeface="Calibri" panose="020F0502020204030204" pitchFamily="34" charset="0"/>
              </a:rPr>
              <a:t>How do market opportunities vary between new construction and retrofit projects? ​</a:t>
            </a:r>
            <a:endParaRPr lang="en-US" sz="1100" dirty="0">
              <a:solidFill>
                <a:srgbClr val="000000"/>
              </a:solidFill>
              <a:latin typeface="Arial" panose="020B0604020202020204" pitchFamily="34" charset="0"/>
            </a:endParaRPr>
          </a:p>
          <a:p>
            <a:pPr marL="171450" indent="-171450" fontAlgn="base">
              <a:buFont typeface="Arial" panose="020B0604020202020204" pitchFamily="34" charset="0"/>
              <a:buChar char="•"/>
            </a:pPr>
            <a:r>
              <a:rPr lang="en-US" sz="1200" dirty="0">
                <a:solidFill>
                  <a:srgbClr val="000000"/>
                </a:solidFill>
                <a:latin typeface="Calibri" panose="020F0502020204030204" pitchFamily="34" charset="0"/>
              </a:rPr>
              <a:t>Who are the leading suppliers of various product types in each region? ​</a:t>
            </a:r>
            <a:endParaRPr lang="en-US" sz="1100" dirty="0">
              <a:solidFill>
                <a:srgbClr val="000000"/>
              </a:solidFill>
              <a:latin typeface="Arial" panose="020B0604020202020204" pitchFamily="34" charset="0"/>
            </a:endParaRPr>
          </a:p>
        </p:txBody>
      </p:sp>
      <p:sp>
        <p:nvSpPr>
          <p:cNvPr id="17" name="TextBox 16">
            <a:extLst>
              <a:ext uri="{FF2B5EF4-FFF2-40B4-BE49-F238E27FC236}">
                <a16:creationId xmlns:a16="http://schemas.microsoft.com/office/drawing/2014/main" id="{7553765F-90F3-89B8-8458-B0BC9C95712A}"/>
              </a:ext>
            </a:extLst>
          </p:cNvPr>
          <p:cNvSpPr txBox="1"/>
          <p:nvPr/>
        </p:nvSpPr>
        <p:spPr>
          <a:xfrm>
            <a:off x="3224786" y="1189163"/>
            <a:ext cx="2624328" cy="276999"/>
          </a:xfrm>
          <a:prstGeom prst="rect">
            <a:avLst/>
          </a:prstGeom>
          <a:noFill/>
        </p:spPr>
        <p:txBody>
          <a:bodyPr wrap="square" lIns="0" rIns="0" rtlCol="0">
            <a:spAutoFit/>
          </a:bodyPr>
          <a:lstStyle/>
          <a:p>
            <a:r>
              <a:rPr lang="en-US" sz="1200" b="1" dirty="0">
                <a:solidFill>
                  <a:schemeClr val="accent1"/>
                </a:solidFill>
              </a:rPr>
              <a:t>COVERAGE</a:t>
            </a:r>
          </a:p>
        </p:txBody>
      </p:sp>
      <p:sp>
        <p:nvSpPr>
          <p:cNvPr id="18" name="Content Placeholder 6">
            <a:extLst>
              <a:ext uri="{FF2B5EF4-FFF2-40B4-BE49-F238E27FC236}">
                <a16:creationId xmlns:a16="http://schemas.microsoft.com/office/drawing/2014/main" id="{0E37F98D-09B8-DDF9-B547-156DB2E78829}"/>
              </a:ext>
            </a:extLst>
          </p:cNvPr>
          <p:cNvSpPr txBox="1">
            <a:spLocks/>
          </p:cNvSpPr>
          <p:nvPr/>
        </p:nvSpPr>
        <p:spPr>
          <a:xfrm>
            <a:off x="3224786" y="1651623"/>
            <a:ext cx="2871214" cy="4201108"/>
          </a:xfrm>
          <a:prstGeom prst="rect">
            <a:avLst/>
          </a:prstGeom>
        </p:spPr>
        <p:txBody>
          <a:bodyPr/>
          <a:lstStyle>
            <a:lvl1pPr marL="0" indent="0" algn="l" defTabSz="914400" rtl="0" eaLnBrk="1" latinLnBrk="0" hangingPunct="1">
              <a:lnSpc>
                <a:spcPct val="95000"/>
              </a:lnSpc>
              <a:spcBef>
                <a:spcPts val="1700"/>
              </a:spcBef>
              <a:spcAft>
                <a:spcPts val="0"/>
              </a:spcAft>
              <a:buFont typeface="Arial" panose="020B0604020202020204" pitchFamily="34" charset="0"/>
              <a:buNone/>
              <a:defRPr sz="1600" kern="1200">
                <a:solidFill>
                  <a:schemeClr val="tx1"/>
                </a:solidFill>
                <a:latin typeface="+mn-lt"/>
                <a:ea typeface="+mn-ea"/>
                <a:cs typeface="+mn-cs"/>
              </a:defRPr>
            </a:lvl1pPr>
            <a:lvl2pPr marL="216000" indent="-216000" algn="l" defTabSz="914400" rtl="0" eaLnBrk="1" latinLnBrk="0" hangingPunct="1">
              <a:lnSpc>
                <a:spcPct val="95000"/>
              </a:lnSpc>
              <a:spcBef>
                <a:spcPts val="1700"/>
              </a:spcBef>
              <a:buClr>
                <a:schemeClr val="accent1"/>
              </a:buClr>
              <a:buFont typeface="Calibri" panose="020F0502020204030204" pitchFamily="34" charset="0"/>
              <a:buChar char="•"/>
              <a:defRPr sz="1600" kern="1200">
                <a:solidFill>
                  <a:schemeClr val="tx1"/>
                </a:solidFill>
                <a:latin typeface="+mn-lt"/>
                <a:ea typeface="+mn-ea"/>
                <a:cs typeface="+mn-cs"/>
              </a:defRPr>
            </a:lvl2pPr>
            <a:lvl3pPr marL="360000" indent="-144000" algn="l" defTabSz="914400" rtl="0" eaLnBrk="1" latinLnBrk="0" hangingPunct="1">
              <a:lnSpc>
                <a:spcPct val="95000"/>
              </a:lnSpc>
              <a:spcBef>
                <a:spcPts val="0"/>
              </a:spcBef>
              <a:buClr>
                <a:schemeClr val="accent1"/>
              </a:buClr>
              <a:buFont typeface="Calibri" panose="020F0502020204030204" pitchFamily="34" charset="0"/>
              <a:buChar char="–"/>
              <a:defRPr sz="1600" kern="1200">
                <a:solidFill>
                  <a:schemeClr val="tx1"/>
                </a:solidFill>
                <a:latin typeface="+mn-lt"/>
                <a:ea typeface="+mn-ea"/>
                <a:cs typeface="+mn-cs"/>
              </a:defRPr>
            </a:lvl3pPr>
            <a:lvl4pPr marL="504000" indent="-144000" algn="l" defTabSz="914400" rtl="0" eaLnBrk="1" latinLnBrk="0" hangingPunct="1">
              <a:lnSpc>
                <a:spcPct val="95000"/>
              </a:lnSpc>
              <a:spcBef>
                <a:spcPts val="0"/>
              </a:spcBef>
              <a:buClr>
                <a:schemeClr val="accent1"/>
              </a:buClr>
              <a:buFont typeface="Calibri" panose="020F0502020204030204" pitchFamily="34" charset="0"/>
              <a:buChar char="–"/>
              <a:defRPr sz="1600" kern="1200">
                <a:solidFill>
                  <a:schemeClr val="tx1"/>
                </a:solidFill>
                <a:latin typeface="+mn-lt"/>
                <a:ea typeface="+mn-ea"/>
                <a:cs typeface="+mn-cs"/>
              </a:defRPr>
            </a:lvl4pPr>
            <a:lvl5pPr marL="648000" indent="-144000" algn="l" defTabSz="914400" rtl="0" eaLnBrk="1" latinLnBrk="0" hangingPunct="1">
              <a:lnSpc>
                <a:spcPct val="95000"/>
              </a:lnSpc>
              <a:spcBef>
                <a:spcPts val="0"/>
              </a:spcBef>
              <a:buClr>
                <a:schemeClr val="accent1"/>
              </a:buClr>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ts val="1400"/>
              </a:lnSpc>
              <a:spcBef>
                <a:spcPts val="0"/>
              </a:spcBef>
            </a:pPr>
            <a:r>
              <a:rPr lang="en-US" sz="1200" b="1" dirty="0">
                <a:solidFill>
                  <a:srgbClr val="7324ED"/>
                </a:solidFill>
                <a:latin typeface="Calibri" panose="020F0502020204030204" pitchFamily="34" charset="0"/>
              </a:rPr>
              <a:t>Frequency, Time Period</a:t>
            </a:r>
            <a:r>
              <a:rPr lang="en-US" sz="1200" dirty="0">
                <a:solidFill>
                  <a:srgbClr val="000000"/>
                </a:solidFill>
                <a:latin typeface="Calibri" panose="020F0502020204030204" pitchFamily="34" charset="0"/>
              </a:rPr>
              <a:t>​</a:t>
            </a:r>
            <a:endParaRPr lang="en-US" sz="1100" dirty="0">
              <a:solidFill>
                <a:srgbClr val="000000"/>
              </a:solidFill>
              <a:latin typeface="Segoe UI" panose="020B0502040204020203" pitchFamily="34" charset="0"/>
            </a:endParaRPr>
          </a:p>
          <a:p>
            <a:pPr marL="171450" indent="-171450" fontAlgn="base">
              <a:lnSpc>
                <a:spcPts val="1400"/>
              </a:lnSpc>
              <a:spcBef>
                <a:spcPts val="0"/>
              </a:spcBef>
              <a:buFont typeface="Arial" panose="020B0604020202020204" pitchFamily="34" charset="0"/>
              <a:buChar char="•"/>
            </a:pPr>
            <a:r>
              <a:rPr lang="en-US" sz="1200" dirty="0">
                <a:solidFill>
                  <a:srgbClr val="000000"/>
                </a:solidFill>
                <a:latin typeface="Calibri" panose="020F0502020204030204" pitchFamily="34" charset="0"/>
              </a:rPr>
              <a:t>5-year forecast (2024 - 2028)​</a:t>
            </a:r>
            <a:endParaRPr lang="en-US" sz="1100" dirty="0">
              <a:solidFill>
                <a:srgbClr val="000000"/>
              </a:solidFill>
              <a:latin typeface="Arial" panose="020B0604020202020204" pitchFamily="34" charset="0"/>
            </a:endParaRPr>
          </a:p>
          <a:p>
            <a:pPr marL="171450" indent="-171450" fontAlgn="base">
              <a:lnSpc>
                <a:spcPts val="1400"/>
              </a:lnSpc>
              <a:spcBef>
                <a:spcPts val="0"/>
              </a:spcBef>
              <a:buFont typeface="Arial" panose="020B0604020202020204" pitchFamily="34" charset="0"/>
              <a:buChar char="•"/>
            </a:pPr>
            <a:r>
              <a:rPr lang="en-US" sz="1200" dirty="0">
                <a:solidFill>
                  <a:srgbClr val="000000"/>
                </a:solidFill>
                <a:latin typeface="Calibri" panose="020F0502020204030204" pitchFamily="34" charset="0"/>
              </a:rPr>
              <a:t>Base year (2023)​</a:t>
            </a:r>
          </a:p>
          <a:p>
            <a:pPr fontAlgn="base">
              <a:lnSpc>
                <a:spcPts val="1400"/>
              </a:lnSpc>
              <a:spcBef>
                <a:spcPts val="0"/>
              </a:spcBef>
              <a:buFont typeface="Arial" panose="020B0604020202020204" pitchFamily="34" charset="0"/>
              <a:buChar char="•"/>
            </a:pPr>
            <a:endParaRPr lang="en-US" sz="1100" dirty="0">
              <a:solidFill>
                <a:srgbClr val="000000"/>
              </a:solidFill>
              <a:latin typeface="Segoe UI" panose="020B0502040204020203" pitchFamily="34" charset="0"/>
            </a:endParaRPr>
          </a:p>
          <a:p>
            <a:pPr fontAlgn="base">
              <a:lnSpc>
                <a:spcPts val="1400"/>
              </a:lnSpc>
              <a:spcBef>
                <a:spcPts val="0"/>
              </a:spcBef>
            </a:pPr>
            <a:r>
              <a:rPr lang="en-US" sz="1200" b="1" dirty="0">
                <a:solidFill>
                  <a:srgbClr val="7324ED"/>
                </a:solidFill>
                <a:latin typeface="Calibri" panose="020F0502020204030204" pitchFamily="34" charset="0"/>
              </a:rPr>
              <a:t>Measures</a:t>
            </a:r>
            <a:r>
              <a:rPr lang="en-US" sz="1200" dirty="0">
                <a:solidFill>
                  <a:srgbClr val="000000"/>
                </a:solidFill>
                <a:latin typeface="Calibri" panose="020F0502020204030204" pitchFamily="34" charset="0"/>
              </a:rPr>
              <a:t>​</a:t>
            </a:r>
            <a:endParaRPr lang="en-US" sz="1100" dirty="0">
              <a:solidFill>
                <a:srgbClr val="000000"/>
              </a:solidFill>
              <a:latin typeface="Segoe UI" panose="020B0502040204020203" pitchFamily="34" charset="0"/>
            </a:endParaRPr>
          </a:p>
          <a:p>
            <a:pPr marL="171450" indent="-171450" fontAlgn="base">
              <a:lnSpc>
                <a:spcPts val="1400"/>
              </a:lnSpc>
              <a:spcBef>
                <a:spcPts val="0"/>
              </a:spcBef>
              <a:buFont typeface="Arial" panose="020B0604020202020204" pitchFamily="34" charset="0"/>
              <a:buChar char="•"/>
            </a:pPr>
            <a:r>
              <a:rPr lang="en-US" sz="1200" dirty="0">
                <a:solidFill>
                  <a:srgbClr val="000000"/>
                </a:solidFill>
                <a:latin typeface="Calibri" panose="020F0502020204030204" pitchFamily="34" charset="0"/>
              </a:rPr>
              <a:t>Revenues ($ millions)​</a:t>
            </a:r>
            <a:endParaRPr lang="en-US" sz="1100" dirty="0">
              <a:solidFill>
                <a:srgbClr val="000000"/>
              </a:solidFill>
              <a:latin typeface="Arial" panose="020B0604020202020204" pitchFamily="34" charset="0"/>
            </a:endParaRPr>
          </a:p>
          <a:p>
            <a:pPr marL="171450" indent="-171450" fontAlgn="base">
              <a:lnSpc>
                <a:spcPts val="1400"/>
              </a:lnSpc>
              <a:spcBef>
                <a:spcPts val="0"/>
              </a:spcBef>
              <a:buFont typeface="Arial" panose="020B0604020202020204" pitchFamily="34" charset="0"/>
              <a:buChar char="•"/>
            </a:pPr>
            <a:r>
              <a:rPr lang="en-US" sz="1200" dirty="0">
                <a:solidFill>
                  <a:srgbClr val="000000"/>
                </a:solidFill>
                <a:latin typeface="Calibri" panose="020F0502020204030204" pitchFamily="34" charset="0"/>
              </a:rPr>
              <a:t>Unit shipments (for associated detection and suppression hardware) ​</a:t>
            </a:r>
            <a:endParaRPr lang="en-US" sz="1100" dirty="0">
              <a:solidFill>
                <a:srgbClr val="000000"/>
              </a:solidFill>
              <a:latin typeface="Arial" panose="020B0604020202020204" pitchFamily="34" charset="0"/>
            </a:endParaRPr>
          </a:p>
          <a:p>
            <a:pPr marL="171450" indent="-171450" fontAlgn="base">
              <a:lnSpc>
                <a:spcPts val="1400"/>
              </a:lnSpc>
              <a:spcBef>
                <a:spcPts val="0"/>
              </a:spcBef>
              <a:buFont typeface="Arial" panose="020B0604020202020204" pitchFamily="34" charset="0"/>
              <a:buChar char="•"/>
            </a:pPr>
            <a:r>
              <a:rPr lang="en-US" sz="1200" dirty="0">
                <a:solidFill>
                  <a:srgbClr val="000000"/>
                </a:solidFill>
                <a:latin typeface="Calibri" panose="020F0502020204030204" pitchFamily="34" charset="0"/>
              </a:rPr>
              <a:t>Average sales price (ASP) ​</a:t>
            </a:r>
          </a:p>
          <a:p>
            <a:pPr fontAlgn="base">
              <a:lnSpc>
                <a:spcPts val="1400"/>
              </a:lnSpc>
              <a:spcBef>
                <a:spcPts val="0"/>
              </a:spcBef>
              <a:buFont typeface="Arial" panose="020B0604020202020204" pitchFamily="34" charset="0"/>
              <a:buChar char="•"/>
            </a:pPr>
            <a:endParaRPr lang="en-US" sz="1200" dirty="0">
              <a:solidFill>
                <a:srgbClr val="000000"/>
              </a:solidFill>
              <a:latin typeface="Calibri" panose="020F0502020204030204" pitchFamily="34" charset="0"/>
            </a:endParaRPr>
          </a:p>
          <a:p>
            <a:pPr fontAlgn="base">
              <a:lnSpc>
                <a:spcPts val="1400"/>
              </a:lnSpc>
              <a:spcBef>
                <a:spcPts val="0"/>
              </a:spcBef>
            </a:pPr>
            <a:r>
              <a:rPr lang="en-IN" sz="1200" b="1" dirty="0">
                <a:solidFill>
                  <a:srgbClr val="7324ED"/>
                </a:solidFill>
                <a:latin typeface="Calibri" panose="020F0502020204030204" pitchFamily="34" charset="0"/>
              </a:rPr>
              <a:t>Vertical Markets </a:t>
            </a:r>
            <a:r>
              <a:rPr lang="en-US" sz="1200" dirty="0">
                <a:solidFill>
                  <a:srgbClr val="000000"/>
                </a:solidFill>
                <a:latin typeface="Calibri" panose="020F0502020204030204" pitchFamily="34" charset="0"/>
              </a:rPr>
              <a:t>​</a:t>
            </a:r>
            <a:endParaRPr lang="en-US" sz="1050" dirty="0">
              <a:solidFill>
                <a:srgbClr val="000000"/>
              </a:solidFill>
              <a:latin typeface="Segoe UI" panose="020B0502040204020203" pitchFamily="34" charset="0"/>
            </a:endParaRPr>
          </a:p>
          <a:p>
            <a:pPr marL="171450" indent="-171450" fontAlgn="base">
              <a:lnSpc>
                <a:spcPts val="1400"/>
              </a:lnSpc>
              <a:spcBef>
                <a:spcPts val="0"/>
              </a:spcBef>
              <a:buFont typeface="Arial" panose="020B0604020202020204" pitchFamily="34" charset="0"/>
              <a:buChar char="•"/>
            </a:pPr>
            <a:r>
              <a:rPr lang="en-US" sz="1200" dirty="0">
                <a:solidFill>
                  <a:srgbClr val="000000"/>
                </a:solidFill>
                <a:latin typeface="Calibri" panose="020F0502020204030204" pitchFamily="34" charset="0"/>
              </a:rPr>
              <a:t>Banking and finance ​</a:t>
            </a:r>
            <a:endParaRPr lang="en-US" sz="1050" dirty="0">
              <a:solidFill>
                <a:srgbClr val="000000"/>
              </a:solidFill>
              <a:latin typeface="Arial" panose="020B0604020202020204" pitchFamily="34" charset="0"/>
            </a:endParaRPr>
          </a:p>
          <a:p>
            <a:pPr marL="171450" indent="-171450" fontAlgn="base">
              <a:lnSpc>
                <a:spcPts val="1400"/>
              </a:lnSpc>
              <a:spcBef>
                <a:spcPts val="0"/>
              </a:spcBef>
              <a:buFont typeface="Arial" panose="020B0604020202020204" pitchFamily="34" charset="0"/>
              <a:buChar char="•"/>
            </a:pPr>
            <a:r>
              <a:rPr lang="en-US" sz="1200" dirty="0">
                <a:solidFill>
                  <a:srgbClr val="000000"/>
                </a:solidFill>
                <a:latin typeface="Calibri" panose="020F0502020204030204" pitchFamily="34" charset="0"/>
              </a:rPr>
              <a:t>Commercial​</a:t>
            </a:r>
            <a:endParaRPr lang="en-US" sz="1050" dirty="0">
              <a:solidFill>
                <a:srgbClr val="000000"/>
              </a:solidFill>
              <a:latin typeface="Arial" panose="020B0604020202020204" pitchFamily="34" charset="0"/>
            </a:endParaRPr>
          </a:p>
          <a:p>
            <a:pPr marL="171450" indent="-171450" fontAlgn="base">
              <a:lnSpc>
                <a:spcPts val="1400"/>
              </a:lnSpc>
              <a:spcBef>
                <a:spcPts val="0"/>
              </a:spcBef>
              <a:buFont typeface="Arial" panose="020B0604020202020204" pitchFamily="34" charset="0"/>
              <a:buChar char="•"/>
            </a:pPr>
            <a:r>
              <a:rPr lang="en-US" sz="1200" dirty="0">
                <a:solidFill>
                  <a:srgbClr val="000000"/>
                </a:solidFill>
                <a:latin typeface="Calibri" panose="020F0502020204030204" pitchFamily="34" charset="0"/>
              </a:rPr>
              <a:t>Education​</a:t>
            </a:r>
            <a:endParaRPr lang="en-US" sz="1050" dirty="0">
              <a:solidFill>
                <a:srgbClr val="000000"/>
              </a:solidFill>
              <a:latin typeface="Arial" panose="020B0604020202020204" pitchFamily="34" charset="0"/>
            </a:endParaRPr>
          </a:p>
          <a:p>
            <a:pPr marL="171450" indent="-171450" fontAlgn="base">
              <a:lnSpc>
                <a:spcPts val="1400"/>
              </a:lnSpc>
              <a:spcBef>
                <a:spcPts val="0"/>
              </a:spcBef>
              <a:buFont typeface="Arial" panose="020B0604020202020204" pitchFamily="34" charset="0"/>
              <a:buChar char="•"/>
            </a:pPr>
            <a:r>
              <a:rPr lang="en-US" sz="1200" dirty="0">
                <a:solidFill>
                  <a:srgbClr val="000000"/>
                </a:solidFill>
                <a:latin typeface="Calibri" panose="020F0502020204030204" pitchFamily="34" charset="0"/>
              </a:rPr>
              <a:t>Government​</a:t>
            </a:r>
            <a:endParaRPr lang="en-US" sz="1050" dirty="0">
              <a:solidFill>
                <a:srgbClr val="000000"/>
              </a:solidFill>
              <a:latin typeface="Arial" panose="020B0604020202020204" pitchFamily="34" charset="0"/>
            </a:endParaRPr>
          </a:p>
          <a:p>
            <a:pPr marL="171450" indent="-171450" fontAlgn="base">
              <a:lnSpc>
                <a:spcPts val="1400"/>
              </a:lnSpc>
              <a:spcBef>
                <a:spcPts val="0"/>
              </a:spcBef>
              <a:buFont typeface="Arial" panose="020B0604020202020204" pitchFamily="34" charset="0"/>
              <a:buChar char="•"/>
            </a:pPr>
            <a:r>
              <a:rPr lang="en-US" sz="1200" dirty="0">
                <a:solidFill>
                  <a:srgbClr val="000000"/>
                </a:solidFill>
                <a:latin typeface="Calibri" panose="020F0502020204030204" pitchFamily="34" charset="0"/>
              </a:rPr>
              <a:t>Healthcare​</a:t>
            </a:r>
            <a:endParaRPr lang="en-US" sz="1050" dirty="0">
              <a:solidFill>
                <a:srgbClr val="000000"/>
              </a:solidFill>
              <a:latin typeface="Arial" panose="020B0604020202020204" pitchFamily="34" charset="0"/>
            </a:endParaRPr>
          </a:p>
          <a:p>
            <a:pPr marL="171450" indent="-171450" fontAlgn="base">
              <a:lnSpc>
                <a:spcPts val="1400"/>
              </a:lnSpc>
              <a:spcBef>
                <a:spcPts val="0"/>
              </a:spcBef>
              <a:buFont typeface="Arial" panose="020B0604020202020204" pitchFamily="34" charset="0"/>
              <a:buChar char="•"/>
            </a:pPr>
            <a:r>
              <a:rPr lang="en-US" sz="1200" dirty="0">
                <a:solidFill>
                  <a:srgbClr val="000000"/>
                </a:solidFill>
                <a:latin typeface="Calibri" panose="020F0502020204030204" pitchFamily="34" charset="0"/>
              </a:rPr>
              <a:t>Manufacturing &amp; Industrial ​</a:t>
            </a:r>
            <a:endParaRPr lang="en-US" sz="1050" dirty="0">
              <a:solidFill>
                <a:srgbClr val="000000"/>
              </a:solidFill>
              <a:latin typeface="Arial" panose="020B0604020202020204" pitchFamily="34" charset="0"/>
            </a:endParaRPr>
          </a:p>
          <a:p>
            <a:pPr marL="171450" indent="-171450" fontAlgn="base">
              <a:lnSpc>
                <a:spcPts val="1400"/>
              </a:lnSpc>
              <a:spcBef>
                <a:spcPts val="0"/>
              </a:spcBef>
              <a:buFont typeface="Arial" panose="020B0604020202020204" pitchFamily="34" charset="0"/>
              <a:buChar char="•"/>
            </a:pPr>
            <a:r>
              <a:rPr lang="en-US" sz="1200" dirty="0">
                <a:solidFill>
                  <a:srgbClr val="000000"/>
                </a:solidFill>
                <a:latin typeface="Calibri" panose="020F0502020204030204" pitchFamily="34" charset="0"/>
              </a:rPr>
              <a:t>Retail​</a:t>
            </a:r>
            <a:endParaRPr lang="en-US" sz="1050" dirty="0">
              <a:solidFill>
                <a:srgbClr val="000000"/>
              </a:solidFill>
              <a:latin typeface="Arial" panose="020B0604020202020204" pitchFamily="34" charset="0"/>
            </a:endParaRPr>
          </a:p>
          <a:p>
            <a:pPr marL="171450" indent="-171450" fontAlgn="base">
              <a:lnSpc>
                <a:spcPts val="1400"/>
              </a:lnSpc>
              <a:spcBef>
                <a:spcPts val="0"/>
              </a:spcBef>
              <a:buFont typeface="Arial" panose="020B0604020202020204" pitchFamily="34" charset="0"/>
              <a:buChar char="•"/>
            </a:pPr>
            <a:r>
              <a:rPr lang="en-US" sz="1200" dirty="0">
                <a:solidFill>
                  <a:srgbClr val="000000"/>
                </a:solidFill>
                <a:latin typeface="Calibri" panose="020F0502020204030204" pitchFamily="34" charset="0"/>
              </a:rPr>
              <a:t>Sports &amp; Leisure ​</a:t>
            </a:r>
            <a:endParaRPr lang="en-US" sz="1050" dirty="0">
              <a:solidFill>
                <a:srgbClr val="000000"/>
              </a:solidFill>
              <a:latin typeface="Arial" panose="020B0604020202020204" pitchFamily="34" charset="0"/>
            </a:endParaRPr>
          </a:p>
          <a:p>
            <a:pPr marL="171450" indent="-171450" fontAlgn="base">
              <a:lnSpc>
                <a:spcPts val="1400"/>
              </a:lnSpc>
              <a:spcBef>
                <a:spcPts val="0"/>
              </a:spcBef>
              <a:buFont typeface="Arial" panose="020B0604020202020204" pitchFamily="34" charset="0"/>
              <a:buChar char="•"/>
            </a:pPr>
            <a:r>
              <a:rPr lang="en-US" sz="1200" dirty="0">
                <a:solidFill>
                  <a:srgbClr val="000000"/>
                </a:solidFill>
                <a:latin typeface="Calibri" panose="020F0502020204030204" pitchFamily="34" charset="0"/>
              </a:rPr>
              <a:t>Transportation​</a:t>
            </a:r>
            <a:endParaRPr lang="en-US" sz="1050" dirty="0">
              <a:solidFill>
                <a:srgbClr val="000000"/>
              </a:solidFill>
              <a:latin typeface="Arial" panose="020B0604020202020204" pitchFamily="34" charset="0"/>
            </a:endParaRPr>
          </a:p>
          <a:p>
            <a:pPr marL="171450" indent="-171450" fontAlgn="base">
              <a:lnSpc>
                <a:spcPts val="1400"/>
              </a:lnSpc>
              <a:spcBef>
                <a:spcPts val="0"/>
              </a:spcBef>
              <a:buFont typeface="Arial" panose="020B0604020202020204" pitchFamily="34" charset="0"/>
              <a:buChar char="•"/>
            </a:pPr>
            <a:r>
              <a:rPr lang="en-US" sz="1200" dirty="0">
                <a:solidFill>
                  <a:srgbClr val="000000"/>
                </a:solidFill>
                <a:latin typeface="Calibri" panose="020F0502020204030204" pitchFamily="34" charset="0"/>
              </a:rPr>
              <a:t>Utilities, energy &amp; mining​</a:t>
            </a:r>
            <a:endParaRPr lang="en-US" sz="1050" dirty="0">
              <a:solidFill>
                <a:srgbClr val="000000"/>
              </a:solidFill>
              <a:latin typeface="Arial" panose="020B0604020202020204" pitchFamily="34" charset="0"/>
            </a:endParaRPr>
          </a:p>
          <a:p>
            <a:pPr marL="171450" indent="-171450" fontAlgn="base">
              <a:lnSpc>
                <a:spcPts val="1400"/>
              </a:lnSpc>
              <a:spcBef>
                <a:spcPts val="0"/>
              </a:spcBef>
              <a:buFont typeface="Arial" panose="020B0604020202020204" pitchFamily="34" charset="0"/>
              <a:buChar char="•"/>
            </a:pPr>
            <a:r>
              <a:rPr lang="en-US" sz="1200" dirty="0">
                <a:solidFill>
                  <a:srgbClr val="000000"/>
                </a:solidFill>
                <a:latin typeface="Calibri" panose="020F0502020204030204" pitchFamily="34" charset="0"/>
              </a:rPr>
              <a:t>Multi-family ​</a:t>
            </a:r>
            <a:r>
              <a:rPr lang="en-US" sz="1800" i="1" dirty="0">
                <a:solidFill>
                  <a:srgbClr val="000000"/>
                </a:solidFill>
                <a:latin typeface="Calibri" panose="020F0502020204030204" pitchFamily="34" charset="0"/>
              </a:rPr>
              <a:t> </a:t>
            </a:r>
            <a:r>
              <a:rPr lang="en-US" sz="1800" dirty="0">
                <a:solidFill>
                  <a:srgbClr val="000000"/>
                </a:solidFill>
                <a:latin typeface="Calibri" panose="020F0502020204030204" pitchFamily="34" charset="0"/>
              </a:rPr>
              <a:t>​</a:t>
            </a:r>
            <a:endParaRPr lang="en-US" sz="1400" dirty="0">
              <a:solidFill>
                <a:srgbClr val="000000"/>
              </a:solidFill>
              <a:latin typeface="Segoe UI" panose="020B0502040204020203" pitchFamily="34" charset="0"/>
            </a:endParaRPr>
          </a:p>
          <a:p>
            <a:pPr fontAlgn="base">
              <a:lnSpc>
                <a:spcPts val="1400"/>
              </a:lnSpc>
              <a:spcBef>
                <a:spcPts val="0"/>
              </a:spcBef>
            </a:pPr>
            <a:endParaRPr lang="en-IN" sz="1400" dirty="0">
              <a:solidFill>
                <a:srgbClr val="000000"/>
              </a:solidFill>
              <a:latin typeface="Segoe UI" panose="020B0502040204020203" pitchFamily="34" charset="0"/>
            </a:endParaRPr>
          </a:p>
          <a:p>
            <a:pPr fontAlgn="base">
              <a:lnSpc>
                <a:spcPts val="1400"/>
              </a:lnSpc>
              <a:spcBef>
                <a:spcPts val="0"/>
              </a:spcBef>
              <a:buFont typeface="Arial" panose="020B0604020202020204" pitchFamily="34" charset="0"/>
              <a:buChar char="•"/>
            </a:pPr>
            <a:endParaRPr lang="en-US" sz="1100" dirty="0">
              <a:solidFill>
                <a:srgbClr val="000000"/>
              </a:solidFill>
              <a:latin typeface="Arial" panose="020B0604020202020204" pitchFamily="34" charset="0"/>
            </a:endParaRPr>
          </a:p>
          <a:p>
            <a:pPr fontAlgn="base">
              <a:lnSpc>
                <a:spcPts val="1400"/>
              </a:lnSpc>
              <a:spcBef>
                <a:spcPts val="0"/>
              </a:spcBef>
            </a:pPr>
            <a:endParaRPr lang="en-US" sz="1100" dirty="0">
              <a:solidFill>
                <a:srgbClr val="000000"/>
              </a:solidFill>
              <a:latin typeface="Arial" panose="020B0604020202020204" pitchFamily="34" charset="0"/>
            </a:endParaRPr>
          </a:p>
          <a:p>
            <a:pPr fontAlgn="base">
              <a:lnSpc>
                <a:spcPts val="1400"/>
              </a:lnSpc>
              <a:spcBef>
                <a:spcPts val="0"/>
              </a:spcBef>
            </a:pPr>
            <a:r>
              <a:rPr lang="en-US" sz="1200" dirty="0">
                <a:solidFill>
                  <a:srgbClr val="000000"/>
                </a:solidFill>
                <a:latin typeface="Calibri" panose="020F0502020204030204" pitchFamily="34" charset="0"/>
              </a:rPr>
              <a:t>​</a:t>
            </a:r>
            <a:endParaRPr lang="en-US" sz="1100" dirty="0">
              <a:solidFill>
                <a:srgbClr val="000000"/>
              </a:solidFill>
              <a:latin typeface="Segoe UI" panose="020B0502040204020203" pitchFamily="34" charset="0"/>
            </a:endParaRPr>
          </a:p>
        </p:txBody>
      </p:sp>
      <p:sp>
        <p:nvSpPr>
          <p:cNvPr id="19" name="TextBox 18">
            <a:extLst>
              <a:ext uri="{FF2B5EF4-FFF2-40B4-BE49-F238E27FC236}">
                <a16:creationId xmlns:a16="http://schemas.microsoft.com/office/drawing/2014/main" id="{ED355E3B-9E97-E5DC-EDE0-F825CD7746F7}"/>
              </a:ext>
            </a:extLst>
          </p:cNvPr>
          <p:cNvSpPr txBox="1"/>
          <p:nvPr/>
        </p:nvSpPr>
        <p:spPr>
          <a:xfrm>
            <a:off x="6562807" y="1475364"/>
            <a:ext cx="1544714" cy="830997"/>
          </a:xfrm>
          <a:prstGeom prst="rect">
            <a:avLst/>
          </a:prstGeom>
          <a:noFill/>
        </p:spPr>
        <p:txBody>
          <a:bodyPr wrap="square" rtlCol="0">
            <a:spAutoFit/>
          </a:bodyPr>
          <a:lstStyle/>
          <a:p>
            <a:pPr algn="l" rtl="0" fontAlgn="base"/>
            <a:r>
              <a:rPr lang="en-US" sz="1200" b="0" i="0" dirty="0">
                <a:solidFill>
                  <a:srgbClr val="000000"/>
                </a:solidFill>
                <a:effectLst/>
                <a:latin typeface="Calibri" panose="020F0502020204030204" pitchFamily="34" charset="0"/>
              </a:rPr>
              <a:t>​</a:t>
            </a:r>
            <a:r>
              <a:rPr lang="en-US" sz="1200" b="1" i="0" u="none" strike="noStrike" dirty="0">
                <a:solidFill>
                  <a:srgbClr val="7324ED"/>
                </a:solidFill>
                <a:effectLst/>
                <a:latin typeface="Calibri" panose="020F0502020204030204" pitchFamily="34" charset="0"/>
              </a:rPr>
              <a:t>Regions</a:t>
            </a:r>
            <a:r>
              <a:rPr lang="en-US" sz="1200" b="0" i="0" dirty="0">
                <a:solidFill>
                  <a:srgbClr val="000000"/>
                </a:solidFill>
                <a:effectLst/>
                <a:latin typeface="Calibri" panose="020F0502020204030204" pitchFamily="34" charset="0"/>
              </a:rPr>
              <a:t>​</a:t>
            </a:r>
            <a:endParaRPr lang="en-US" sz="1050"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Americas</a:t>
            </a:r>
            <a:r>
              <a:rPr lang="en-US" sz="1200" b="0" i="0" dirty="0">
                <a:solidFill>
                  <a:srgbClr val="000000"/>
                </a:solidFill>
                <a:effectLst/>
                <a:latin typeface="Calibri" panose="020F0502020204030204" pitchFamily="34" charset="0"/>
              </a:rPr>
              <a:t>​</a:t>
            </a:r>
            <a:endParaRPr lang="en-US" sz="105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EMEA </a:t>
            </a:r>
            <a:r>
              <a:rPr lang="en-US" sz="1200" b="0" i="0" dirty="0">
                <a:solidFill>
                  <a:srgbClr val="000000"/>
                </a:solidFill>
                <a:effectLst/>
                <a:latin typeface="Calibri" panose="020F0502020204030204" pitchFamily="34" charset="0"/>
              </a:rPr>
              <a:t>​</a:t>
            </a:r>
            <a:endParaRPr lang="en-US" sz="105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Asia &amp; Oceania </a:t>
            </a:r>
            <a:r>
              <a:rPr lang="en-US" sz="1200" b="0" i="0" dirty="0">
                <a:solidFill>
                  <a:srgbClr val="000000"/>
                </a:solidFill>
                <a:effectLst/>
                <a:latin typeface="Calibri" panose="020F0502020204030204" pitchFamily="34" charset="0"/>
              </a:rPr>
              <a:t>​</a:t>
            </a:r>
            <a:endParaRPr lang="en-US" sz="1050" b="0" i="0" dirty="0">
              <a:solidFill>
                <a:srgbClr val="000000"/>
              </a:solidFill>
              <a:effectLst/>
              <a:latin typeface="Arial" panose="020B0604020202020204" pitchFamily="34" charset="0"/>
            </a:endParaRPr>
          </a:p>
        </p:txBody>
      </p:sp>
      <p:sp>
        <p:nvSpPr>
          <p:cNvPr id="20" name="Content Placeholder 6">
            <a:extLst>
              <a:ext uri="{FF2B5EF4-FFF2-40B4-BE49-F238E27FC236}">
                <a16:creationId xmlns:a16="http://schemas.microsoft.com/office/drawing/2014/main" id="{E462AEBD-DE4B-5391-783B-80D9CD05E514}"/>
              </a:ext>
            </a:extLst>
          </p:cNvPr>
          <p:cNvSpPr txBox="1">
            <a:spLocks/>
          </p:cNvSpPr>
          <p:nvPr/>
        </p:nvSpPr>
        <p:spPr>
          <a:xfrm>
            <a:off x="6562807" y="2388477"/>
            <a:ext cx="2608589" cy="3282057"/>
          </a:xfrm>
          <a:prstGeom prst="rect">
            <a:avLst/>
          </a:prstGeom>
        </p:spPr>
        <p:txBody>
          <a:bodyPr/>
          <a:lstStyle>
            <a:lvl1pPr marL="0" indent="0" algn="l" defTabSz="914400" rtl="0" eaLnBrk="1" latinLnBrk="0" hangingPunct="1">
              <a:lnSpc>
                <a:spcPct val="95000"/>
              </a:lnSpc>
              <a:spcBef>
                <a:spcPts val="300"/>
              </a:spcBef>
              <a:spcAft>
                <a:spcPts val="0"/>
              </a:spcAft>
              <a:buFont typeface="Arial" panose="020B0604020202020204" pitchFamily="34" charset="0"/>
              <a:buNone/>
              <a:defRPr sz="1400" kern="1200">
                <a:solidFill>
                  <a:schemeClr val="tx1"/>
                </a:solidFill>
                <a:latin typeface="+mn-lt"/>
                <a:ea typeface="+mn-ea"/>
                <a:cs typeface="+mn-cs"/>
              </a:defRPr>
            </a:lvl1pPr>
            <a:lvl2pPr marL="216000" indent="-216000" algn="l" defTabSz="914400" rtl="0" eaLnBrk="1" latinLnBrk="0" hangingPunct="1">
              <a:lnSpc>
                <a:spcPct val="95000"/>
              </a:lnSpc>
              <a:spcBef>
                <a:spcPts val="300"/>
              </a:spcBef>
              <a:buClr>
                <a:schemeClr val="accent1"/>
              </a:buClr>
              <a:buFont typeface="Calibri" panose="020F0502020204030204" pitchFamily="34" charset="0"/>
              <a:buChar char="•"/>
              <a:defRPr sz="1400" kern="1200">
                <a:solidFill>
                  <a:schemeClr val="tx1"/>
                </a:solidFill>
                <a:latin typeface="+mn-lt"/>
                <a:ea typeface="+mn-ea"/>
                <a:cs typeface="+mn-cs"/>
              </a:defRPr>
            </a:lvl2pPr>
            <a:lvl3pPr marL="360000" indent="-144000" algn="l" defTabSz="914400" rtl="0" eaLnBrk="1" latinLnBrk="0" hangingPunct="1">
              <a:lnSpc>
                <a:spcPct val="95000"/>
              </a:lnSpc>
              <a:spcBef>
                <a:spcPts val="300"/>
              </a:spcBef>
              <a:buClr>
                <a:schemeClr val="accent1"/>
              </a:buClr>
              <a:buFont typeface="Calibri" panose="020F0502020204030204" pitchFamily="34" charset="0"/>
              <a:buChar char="–"/>
              <a:defRPr sz="1400" kern="1200">
                <a:solidFill>
                  <a:schemeClr val="tx1"/>
                </a:solidFill>
                <a:latin typeface="+mn-lt"/>
                <a:ea typeface="+mn-ea"/>
                <a:cs typeface="+mn-cs"/>
              </a:defRPr>
            </a:lvl3pPr>
            <a:lvl4pPr marL="504000" indent="-144000" algn="l" defTabSz="914400" rtl="0" eaLnBrk="1" latinLnBrk="0" hangingPunct="1">
              <a:lnSpc>
                <a:spcPct val="95000"/>
              </a:lnSpc>
              <a:spcBef>
                <a:spcPts val="300"/>
              </a:spcBef>
              <a:buClr>
                <a:schemeClr val="accent1"/>
              </a:buClr>
              <a:buFont typeface="Calibri" panose="020F0502020204030204" pitchFamily="34" charset="0"/>
              <a:buChar char="–"/>
              <a:defRPr sz="1400" kern="1200">
                <a:solidFill>
                  <a:schemeClr val="tx1"/>
                </a:solidFill>
                <a:latin typeface="+mn-lt"/>
                <a:ea typeface="+mn-ea"/>
                <a:cs typeface="+mn-cs"/>
              </a:defRPr>
            </a:lvl4pPr>
            <a:lvl5pPr marL="648000" indent="-144000" algn="l" defTabSz="914400" rtl="0" eaLnBrk="1" latinLnBrk="0" hangingPunct="1">
              <a:lnSpc>
                <a:spcPct val="95000"/>
              </a:lnSpc>
              <a:spcBef>
                <a:spcPts val="300"/>
              </a:spcBef>
              <a:buClr>
                <a:schemeClr val="accent1"/>
              </a:buClr>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r>
              <a:rPr lang="en-IN" sz="1200" b="1" i="0" u="none" strike="noStrike" dirty="0">
                <a:solidFill>
                  <a:srgbClr val="7324ED"/>
                </a:solidFill>
                <a:effectLst/>
                <a:latin typeface="Calibri" panose="020F0502020204030204" pitchFamily="34" charset="0"/>
              </a:rPr>
              <a:t>Detection Equipment</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Control Panels</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Detectors</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Manual Call Points</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Notification Products </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Video Smoke Detection</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algn="l" rtl="0" fontAlgn="base"/>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Segoe UI" panose="020B0502040204020203" pitchFamily="34" charset="0"/>
            </a:endParaRPr>
          </a:p>
          <a:p>
            <a:pPr algn="l" rtl="0" fontAlgn="base"/>
            <a:r>
              <a:rPr lang="en-IN" sz="1200" b="1" i="0" u="none" strike="noStrike" dirty="0">
                <a:solidFill>
                  <a:srgbClr val="7324ED"/>
                </a:solidFill>
                <a:effectLst/>
                <a:latin typeface="Calibri" panose="020F0502020204030204" pitchFamily="34" charset="0"/>
              </a:rPr>
              <a:t>Suppression Equipment</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Portable Extinguisher </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Gaseous Suppression </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Sprinkler Heads</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Water Mist System</a:t>
            </a:r>
            <a:r>
              <a:rPr lang="en-US" sz="1200" b="0" i="0" dirty="0">
                <a:solidFill>
                  <a:srgbClr val="000000"/>
                </a:solidFill>
                <a:effectLst/>
                <a:latin typeface="Calibri" panose="020F0502020204030204" pitchFamily="34" charset="0"/>
              </a:rPr>
              <a:t>​</a:t>
            </a:r>
            <a:endParaRPr lang="en-US" sz="1200" dirty="0">
              <a:solidFill>
                <a:srgbClr val="000000"/>
              </a:solidFill>
              <a:latin typeface="Arial" panose="020B0604020202020204" pitchFamily="34" charset="0"/>
            </a:endParaRPr>
          </a:p>
          <a:p>
            <a:pPr algn="l" rtl="0" fontAlgn="base">
              <a:buFont typeface="Arial" panose="020B0604020202020204" pitchFamily="34" charset="0"/>
              <a:buChar char="•"/>
            </a:pPr>
            <a:endParaRPr lang="en-US" sz="1200" b="0" i="0" dirty="0">
              <a:solidFill>
                <a:srgbClr val="000000"/>
              </a:solidFill>
              <a:effectLst/>
              <a:latin typeface="Arial" panose="020B0604020202020204" pitchFamily="34" charset="0"/>
            </a:endParaRPr>
          </a:p>
          <a:p>
            <a:pPr algn="l" rtl="0" fontAlgn="base"/>
            <a:r>
              <a:rPr lang="en-IN" sz="1200" b="1" i="0" u="none" strike="noStrike" dirty="0">
                <a:solidFill>
                  <a:srgbClr val="7324ED"/>
                </a:solidFill>
                <a:effectLst/>
                <a:latin typeface="Calibri" panose="020F0502020204030204" pitchFamily="34" charset="0"/>
              </a:rPr>
              <a:t>Building Sizes </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Segoe UI" panose="020B0502040204020203" pitchFamily="34" charset="0"/>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Small ( &lt;50K sq. feet)</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Medium </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Large ( &gt;200K sq. feet)</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algn="l" rtl="0" fontAlgn="base"/>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Segoe UI" panose="020B0502040204020203" pitchFamily="34" charset="0"/>
            </a:endParaRPr>
          </a:p>
          <a:p>
            <a:pPr algn="l" rtl="0" fontAlgn="base"/>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Segoe UI" panose="020B0502040204020203" pitchFamily="34" charset="0"/>
            </a:endParaRPr>
          </a:p>
        </p:txBody>
      </p:sp>
      <p:sp>
        <p:nvSpPr>
          <p:cNvPr id="21" name="TextBox 20">
            <a:extLst>
              <a:ext uri="{FF2B5EF4-FFF2-40B4-BE49-F238E27FC236}">
                <a16:creationId xmlns:a16="http://schemas.microsoft.com/office/drawing/2014/main" id="{45BE7811-93E3-347A-7FCA-ED5926379B79}"/>
              </a:ext>
            </a:extLst>
          </p:cNvPr>
          <p:cNvSpPr txBox="1"/>
          <p:nvPr/>
        </p:nvSpPr>
        <p:spPr>
          <a:xfrm>
            <a:off x="9331424" y="1198365"/>
            <a:ext cx="2624328" cy="276999"/>
          </a:xfrm>
          <a:prstGeom prst="rect">
            <a:avLst/>
          </a:prstGeom>
          <a:noFill/>
        </p:spPr>
        <p:txBody>
          <a:bodyPr wrap="square" lIns="0" rIns="0" rtlCol="0">
            <a:spAutoFit/>
          </a:bodyPr>
          <a:lstStyle/>
          <a:p>
            <a:r>
              <a:rPr lang="en-US" sz="1200" b="1" dirty="0">
                <a:solidFill>
                  <a:schemeClr val="accent1"/>
                </a:solidFill>
              </a:rPr>
              <a:t>APPLICABLE TO</a:t>
            </a:r>
          </a:p>
        </p:txBody>
      </p:sp>
      <p:sp>
        <p:nvSpPr>
          <p:cNvPr id="22" name="Content Placeholder 6">
            <a:extLst>
              <a:ext uri="{FF2B5EF4-FFF2-40B4-BE49-F238E27FC236}">
                <a16:creationId xmlns:a16="http://schemas.microsoft.com/office/drawing/2014/main" id="{EDDB90D8-EE0F-CAC1-FDCA-7E189320B79B}"/>
              </a:ext>
            </a:extLst>
          </p:cNvPr>
          <p:cNvSpPr txBox="1">
            <a:spLocks/>
          </p:cNvSpPr>
          <p:nvPr/>
        </p:nvSpPr>
        <p:spPr>
          <a:xfrm>
            <a:off x="9171396" y="1613040"/>
            <a:ext cx="2141781" cy="3282057"/>
          </a:xfrm>
          <a:prstGeom prst="rect">
            <a:avLst/>
          </a:prstGeom>
        </p:spPr>
        <p:txBody>
          <a:bodyPr/>
          <a:lstStyle>
            <a:lvl1pPr marL="0" indent="0" algn="l" defTabSz="914400" rtl="0" eaLnBrk="1" latinLnBrk="0" hangingPunct="1">
              <a:lnSpc>
                <a:spcPct val="95000"/>
              </a:lnSpc>
              <a:spcBef>
                <a:spcPts val="300"/>
              </a:spcBef>
              <a:spcAft>
                <a:spcPts val="0"/>
              </a:spcAft>
              <a:buFont typeface="Arial" panose="020B0604020202020204" pitchFamily="34" charset="0"/>
              <a:buNone/>
              <a:defRPr sz="1400" kern="1200">
                <a:solidFill>
                  <a:schemeClr val="tx1"/>
                </a:solidFill>
                <a:latin typeface="+mn-lt"/>
                <a:ea typeface="+mn-ea"/>
                <a:cs typeface="+mn-cs"/>
              </a:defRPr>
            </a:lvl1pPr>
            <a:lvl2pPr marL="216000" indent="-216000" algn="l" defTabSz="914400" rtl="0" eaLnBrk="1" latinLnBrk="0" hangingPunct="1">
              <a:lnSpc>
                <a:spcPct val="95000"/>
              </a:lnSpc>
              <a:spcBef>
                <a:spcPts val="300"/>
              </a:spcBef>
              <a:buClr>
                <a:schemeClr val="accent1"/>
              </a:buClr>
              <a:buFont typeface="Calibri" panose="020F0502020204030204" pitchFamily="34" charset="0"/>
              <a:buChar char="•"/>
              <a:defRPr sz="1400" kern="1200">
                <a:solidFill>
                  <a:schemeClr val="tx1"/>
                </a:solidFill>
                <a:latin typeface="+mn-lt"/>
                <a:ea typeface="+mn-ea"/>
                <a:cs typeface="+mn-cs"/>
              </a:defRPr>
            </a:lvl2pPr>
            <a:lvl3pPr marL="360000" indent="-144000" algn="l" defTabSz="914400" rtl="0" eaLnBrk="1" latinLnBrk="0" hangingPunct="1">
              <a:lnSpc>
                <a:spcPct val="95000"/>
              </a:lnSpc>
              <a:spcBef>
                <a:spcPts val="300"/>
              </a:spcBef>
              <a:buClr>
                <a:schemeClr val="accent1"/>
              </a:buClr>
              <a:buFont typeface="Calibri" panose="020F0502020204030204" pitchFamily="34" charset="0"/>
              <a:buChar char="–"/>
              <a:defRPr sz="1400" kern="1200">
                <a:solidFill>
                  <a:schemeClr val="tx1"/>
                </a:solidFill>
                <a:latin typeface="+mn-lt"/>
                <a:ea typeface="+mn-ea"/>
                <a:cs typeface="+mn-cs"/>
              </a:defRPr>
            </a:lvl3pPr>
            <a:lvl4pPr marL="504000" indent="-144000" algn="l" defTabSz="914400" rtl="0" eaLnBrk="1" latinLnBrk="0" hangingPunct="1">
              <a:lnSpc>
                <a:spcPct val="95000"/>
              </a:lnSpc>
              <a:spcBef>
                <a:spcPts val="300"/>
              </a:spcBef>
              <a:buClr>
                <a:schemeClr val="accent1"/>
              </a:buClr>
              <a:buFont typeface="Calibri" panose="020F0502020204030204" pitchFamily="34" charset="0"/>
              <a:buChar char="–"/>
              <a:defRPr sz="1400" kern="1200">
                <a:solidFill>
                  <a:schemeClr val="tx1"/>
                </a:solidFill>
                <a:latin typeface="+mn-lt"/>
                <a:ea typeface="+mn-ea"/>
                <a:cs typeface="+mn-cs"/>
              </a:defRPr>
            </a:lvl4pPr>
            <a:lvl5pPr marL="648000" indent="-144000" algn="l" defTabSz="914400" rtl="0" eaLnBrk="1" latinLnBrk="0" hangingPunct="1">
              <a:lnSpc>
                <a:spcPct val="95000"/>
              </a:lnSpc>
              <a:spcBef>
                <a:spcPts val="300"/>
              </a:spcBef>
              <a:buClr>
                <a:schemeClr val="accent1"/>
              </a:buClr>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Fire detection and suppression equipment manufacturers</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Fire detection and suppression service providers </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Systems integrators and installers </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Physical security and life safety equipment vendors</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Component manufacturers</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Investors</a:t>
            </a:r>
            <a:r>
              <a:rPr lang="en-US" sz="1200" b="0" i="0" dirty="0">
                <a:solidFill>
                  <a:srgbClr val="000000"/>
                </a:solidFill>
                <a:effectLst/>
                <a:latin typeface="Calibri" panose="020F0502020204030204" pitchFamily="34" charset="0"/>
              </a:rPr>
              <a:t>​</a:t>
            </a:r>
            <a:br>
              <a:rPr lang="en-US" sz="1200" b="0" i="0" dirty="0">
                <a:solidFill>
                  <a:srgbClr val="000000"/>
                </a:solidFill>
                <a:effectLst/>
                <a:latin typeface="Calibri" panose="020F0502020204030204" pitchFamily="34" charset="0"/>
              </a:rPr>
            </a:br>
            <a:r>
              <a:rPr lang="en-US" sz="1200" b="0" i="0" dirty="0">
                <a:solidFill>
                  <a:srgbClr val="000000"/>
                </a:solidFill>
                <a:effectLst/>
                <a:latin typeface="Calibri" panose="020F0502020204030204" pitchFamily="34" charset="0"/>
              </a:rPr>
              <a:t>​</a:t>
            </a:r>
            <a:br>
              <a:rPr lang="en-US" sz="1200" b="0" i="0" dirty="0">
                <a:solidFill>
                  <a:srgbClr val="000000"/>
                </a:solidFill>
                <a:effectLst/>
                <a:latin typeface="Calibri" panose="020F0502020204030204" pitchFamily="34" charset="0"/>
              </a:rPr>
            </a:br>
            <a:r>
              <a:rPr lang="en-US" sz="1200" b="0" i="1" u="none" strike="noStrike" dirty="0">
                <a:solidFill>
                  <a:schemeClr val="accent1"/>
                </a:solidFill>
                <a:effectLst/>
                <a:latin typeface="Calibri" panose="020F0502020204030204" pitchFamily="34" charset="0"/>
              </a:rPr>
              <a:t>With an in-depth understanding of market sizes, growth forecasts, market trends, and the competitive landscape for fire detection and suppression equipment.</a:t>
            </a:r>
            <a:r>
              <a:rPr lang="en-US" sz="1200" b="0" i="0" dirty="0">
                <a:solidFill>
                  <a:schemeClr val="accent1"/>
                </a:solidFill>
                <a:effectLst/>
                <a:latin typeface="Calibri" panose="020F0502020204030204" pitchFamily="34" charset="0"/>
              </a:rPr>
              <a:t>​</a:t>
            </a:r>
            <a:endParaRPr lang="en-US" sz="1200" b="0" i="0" dirty="0">
              <a:solidFill>
                <a:schemeClr val="accent1"/>
              </a:solidFill>
              <a:effectLst/>
              <a:latin typeface="Arial" panose="020B0604020202020204" pitchFamily="34" charset="0"/>
            </a:endParaRPr>
          </a:p>
        </p:txBody>
      </p:sp>
    </p:spTree>
    <p:extLst>
      <p:ext uri="{BB962C8B-B14F-4D97-AF65-F5344CB8AC3E}">
        <p14:creationId xmlns:p14="http://schemas.microsoft.com/office/powerpoint/2010/main" val="427858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A5CEF-EFBD-594F-FFA9-0F7803F4A69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31CC86-3A35-6DC4-9A7A-2B6C3CB92AF4}"/>
              </a:ext>
            </a:extLst>
          </p:cNvPr>
          <p:cNvSpPr>
            <a:spLocks noGrp="1"/>
          </p:cNvSpPr>
          <p:nvPr>
            <p:ph type="sldNum" sz="quarter" idx="4"/>
          </p:nvPr>
        </p:nvSpPr>
        <p:spPr/>
        <p:txBody>
          <a:bodyPr/>
          <a:lstStyle/>
          <a:p>
            <a:r>
              <a:rPr lang="en-GB"/>
              <a:t>Page </a:t>
            </a:r>
            <a:fld id="{A30585B2-4AE5-4E24-B2F9-21CF896AC489}" type="slidenum">
              <a:rPr lang="en-GB" smtClean="0"/>
              <a:pPr/>
              <a:t>6</a:t>
            </a:fld>
            <a:endParaRPr lang="en-GB" dirty="0"/>
          </a:p>
        </p:txBody>
      </p:sp>
      <p:sp>
        <p:nvSpPr>
          <p:cNvPr id="6" name="Title 5">
            <a:extLst>
              <a:ext uri="{FF2B5EF4-FFF2-40B4-BE49-F238E27FC236}">
                <a16:creationId xmlns:a16="http://schemas.microsoft.com/office/drawing/2014/main" id="{AC63A111-F813-BEA2-B055-6A0E554A9E34}"/>
              </a:ext>
            </a:extLst>
          </p:cNvPr>
          <p:cNvSpPr>
            <a:spLocks noGrp="1"/>
          </p:cNvSpPr>
          <p:nvPr>
            <p:ph type="title"/>
          </p:nvPr>
        </p:nvSpPr>
        <p:spPr/>
        <p:txBody>
          <a:bodyPr/>
          <a:lstStyle/>
          <a:p>
            <a:r>
              <a:rPr lang="en-US" b="1" dirty="0">
                <a:solidFill>
                  <a:srgbClr val="6D2CA7"/>
                </a:solidFill>
              </a:rPr>
              <a:t>Report Coverage (2/2)</a:t>
            </a:r>
            <a:endParaRPr lang="en-US" dirty="0"/>
          </a:p>
        </p:txBody>
      </p:sp>
      <p:sp>
        <p:nvSpPr>
          <p:cNvPr id="16" name="TextBox 15">
            <a:extLst>
              <a:ext uri="{FF2B5EF4-FFF2-40B4-BE49-F238E27FC236}">
                <a16:creationId xmlns:a16="http://schemas.microsoft.com/office/drawing/2014/main" id="{46B17BF4-BEA1-C2EB-6D47-8AE780784E7C}"/>
              </a:ext>
            </a:extLst>
          </p:cNvPr>
          <p:cNvSpPr txBox="1"/>
          <p:nvPr/>
        </p:nvSpPr>
        <p:spPr>
          <a:xfrm>
            <a:off x="5457218" y="6315810"/>
            <a:ext cx="4705686" cy="276999"/>
          </a:xfrm>
          <a:prstGeom prst="rect">
            <a:avLst/>
          </a:prstGeom>
          <a:noFill/>
        </p:spPr>
        <p:txBody>
          <a:bodyPr wrap="square" rtlCol="0">
            <a:spAutoFit/>
          </a:bodyPr>
          <a:lstStyle/>
          <a:p>
            <a:pPr algn="r"/>
            <a:r>
              <a:rPr lang="en-US" sz="1200" b="0" i="0" u="none" strike="noStrike" dirty="0">
                <a:solidFill>
                  <a:srgbClr val="000000"/>
                </a:solidFill>
                <a:effectLst/>
                <a:latin typeface="Calibri" panose="020F0502020204030204" pitchFamily="34" charset="0"/>
              </a:rPr>
              <a:t>Fire Detection and Suppression Equipment Report - 2024 </a:t>
            </a:r>
            <a:r>
              <a:rPr lang="en-US" sz="1200" b="0" i="0" dirty="0">
                <a:solidFill>
                  <a:srgbClr val="000000"/>
                </a:solidFill>
                <a:effectLst/>
                <a:latin typeface="Calibri" panose="020F0502020204030204" pitchFamily="34" charset="0"/>
              </a:rPr>
              <a:t>​</a:t>
            </a:r>
            <a:endParaRPr lang="en-US" sz="1200" dirty="0">
              <a:solidFill>
                <a:srgbClr val="000000"/>
              </a:solidFill>
            </a:endParaRPr>
          </a:p>
        </p:txBody>
      </p:sp>
      <p:sp>
        <p:nvSpPr>
          <p:cNvPr id="5" name="TextBox 4">
            <a:extLst>
              <a:ext uri="{FF2B5EF4-FFF2-40B4-BE49-F238E27FC236}">
                <a16:creationId xmlns:a16="http://schemas.microsoft.com/office/drawing/2014/main" id="{F920B8AD-B831-6CA0-E0F9-C79348E97030}"/>
              </a:ext>
            </a:extLst>
          </p:cNvPr>
          <p:cNvSpPr txBox="1"/>
          <p:nvPr/>
        </p:nvSpPr>
        <p:spPr>
          <a:xfrm>
            <a:off x="570390" y="1351508"/>
            <a:ext cx="2758736" cy="4154984"/>
          </a:xfrm>
          <a:prstGeom prst="rect">
            <a:avLst/>
          </a:prstGeom>
          <a:noFill/>
        </p:spPr>
        <p:txBody>
          <a:bodyPr wrap="square">
            <a:spAutoFit/>
          </a:bodyPr>
          <a:lstStyle/>
          <a:p>
            <a:pPr algn="l" rtl="0" fontAlgn="base"/>
            <a:r>
              <a:rPr lang="en-US" sz="1200" b="1" i="0" u="none" strike="noStrike" dirty="0">
                <a:solidFill>
                  <a:srgbClr val="000000"/>
                </a:solidFill>
                <a:effectLst/>
                <a:latin typeface="Calibri" panose="020F0502020204030204" pitchFamily="34" charset="0"/>
              </a:rPr>
              <a:t>By Detection Type </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ASD </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Beam</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Flame</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Heat</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Heat-Linear</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Multi-Sensor</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Optical </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algn="l" rtl="0" fontAlgn="base"/>
            <a:r>
              <a:rPr lang="en-IN" sz="1200" b="0" i="0" dirty="0">
                <a:solidFill>
                  <a:srgbClr val="000000"/>
                </a:solidFill>
                <a:effectLst/>
                <a:latin typeface="Calibri" panose="020F0502020204030204" pitchFamily="34" charset="0"/>
              </a:rPr>
              <a:t>​</a:t>
            </a:r>
            <a:endParaRPr lang="en-IN" sz="1200" b="0" i="0" dirty="0">
              <a:solidFill>
                <a:srgbClr val="000000"/>
              </a:solidFill>
              <a:effectLst/>
              <a:latin typeface="Arial" panose="020B0604020202020204" pitchFamily="34" charset="0"/>
            </a:endParaRPr>
          </a:p>
          <a:p>
            <a:pPr algn="l" rtl="0" fontAlgn="base"/>
            <a:r>
              <a:rPr lang="en-US" sz="1200" b="1" i="0" u="none" strike="noStrike" dirty="0">
                <a:solidFill>
                  <a:srgbClr val="000000"/>
                </a:solidFill>
                <a:effectLst/>
                <a:latin typeface="Calibri" panose="020F0502020204030204" pitchFamily="34" charset="0"/>
              </a:rPr>
              <a:t>By Panel Type </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Networked Panels</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628650" lvl="1" indent="-17145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Single Loop Panels</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628650" lvl="1" indent="-17145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2 Loop Panels</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628650" lvl="1" indent="-17145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Multi-Loop Panels </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Non-Networked Panels</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628650" lvl="1" indent="-17145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Single Loop Panels</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628650" lvl="1" indent="-17145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2 Loop Panels</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628650" lvl="1" indent="-17145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Multi-Loop Panels </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Conventional Panels</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algn="l" rtl="0" fontAlgn="base"/>
            <a:r>
              <a:rPr lang="en-IN" sz="1200" b="0" i="0" dirty="0">
                <a:solidFill>
                  <a:srgbClr val="000000"/>
                </a:solidFill>
                <a:effectLst/>
                <a:latin typeface="Calibri" panose="020F0502020204030204" pitchFamily="34" charset="0"/>
              </a:rPr>
              <a:t>​</a:t>
            </a:r>
            <a:endParaRPr lang="en-IN" sz="1200" b="0" i="0" dirty="0">
              <a:solidFill>
                <a:srgbClr val="000000"/>
              </a:solidFill>
              <a:effectLst/>
              <a:latin typeface="Arial" panose="020B0604020202020204" pitchFamily="34" charset="0"/>
            </a:endParaRPr>
          </a:p>
          <a:p>
            <a:pPr algn="l" rtl="0" fontAlgn="base"/>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algn="l" rtl="0" fontAlgn="base"/>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p:txBody>
      </p:sp>
      <p:sp>
        <p:nvSpPr>
          <p:cNvPr id="9" name="TextBox 8">
            <a:extLst>
              <a:ext uri="{FF2B5EF4-FFF2-40B4-BE49-F238E27FC236}">
                <a16:creationId xmlns:a16="http://schemas.microsoft.com/office/drawing/2014/main" id="{EB8C5AC0-BE12-6F59-DAA6-91B635C277F0}"/>
              </a:ext>
            </a:extLst>
          </p:cNvPr>
          <p:cNvSpPr txBox="1"/>
          <p:nvPr/>
        </p:nvSpPr>
        <p:spPr>
          <a:xfrm>
            <a:off x="3329126" y="1269506"/>
            <a:ext cx="2812478" cy="3970318"/>
          </a:xfrm>
          <a:prstGeom prst="rect">
            <a:avLst/>
          </a:prstGeom>
          <a:noFill/>
        </p:spPr>
        <p:txBody>
          <a:bodyPr wrap="square">
            <a:spAutoFit/>
          </a:bodyPr>
          <a:lstStyle/>
          <a:p>
            <a:pPr algn="l" rtl="0" fontAlgn="base"/>
            <a:r>
              <a:rPr lang="en-US" sz="1200" b="1" i="0" u="none" strike="noStrike" dirty="0">
                <a:solidFill>
                  <a:srgbClr val="000000"/>
                </a:solidFill>
                <a:effectLst/>
                <a:latin typeface="Calibri" panose="020F0502020204030204" pitchFamily="34" charset="0"/>
              </a:rPr>
              <a:t>By Detector Connection </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Wired</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Wireless</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algn="l" rtl="0" fontAlgn="base"/>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algn="l" rtl="0" fontAlgn="base"/>
            <a:r>
              <a:rPr lang="en-US" sz="1200" b="1" i="0" u="none" strike="noStrike" dirty="0">
                <a:solidFill>
                  <a:srgbClr val="000000"/>
                </a:solidFill>
                <a:effectLst/>
                <a:latin typeface="Calibri" panose="020F0502020204030204" pitchFamily="34" charset="0"/>
              </a:rPr>
              <a:t>By Notification Type </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Voice Alarms</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Visual Alarms</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Sound Alarms</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Combination Alarms</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algn="l" rtl="0" fontAlgn="base"/>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algn="l" rtl="0" fontAlgn="base"/>
            <a:r>
              <a:rPr lang="en-US" sz="1200" b="1" i="0" u="none" strike="noStrike" dirty="0">
                <a:solidFill>
                  <a:srgbClr val="000000"/>
                </a:solidFill>
                <a:effectLst/>
                <a:latin typeface="Calibri" panose="020F0502020204030204" pitchFamily="34" charset="0"/>
              </a:rPr>
              <a:t>By Portable Extinguisher Type</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CO2</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Dry Chemical</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Foam</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Water</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algn="l" rtl="0" fontAlgn="base"/>
            <a:r>
              <a:rPr lang="en-IN" sz="1200" b="0" i="0" dirty="0">
                <a:solidFill>
                  <a:srgbClr val="000000"/>
                </a:solidFill>
                <a:effectLst/>
                <a:latin typeface="Calibri" panose="020F0502020204030204" pitchFamily="34" charset="0"/>
              </a:rPr>
              <a:t>​</a:t>
            </a:r>
            <a:endParaRPr lang="en-IN" sz="1200" b="0" i="0" dirty="0">
              <a:solidFill>
                <a:srgbClr val="000000"/>
              </a:solidFill>
              <a:effectLst/>
              <a:latin typeface="Arial" panose="020B0604020202020204" pitchFamily="34" charset="0"/>
            </a:endParaRPr>
          </a:p>
          <a:p>
            <a:pPr algn="l" rtl="0" fontAlgn="base"/>
            <a:r>
              <a:rPr lang="en-US" sz="1200" b="1" i="0" u="none" strike="noStrike" dirty="0">
                <a:solidFill>
                  <a:srgbClr val="000000"/>
                </a:solidFill>
                <a:effectLst/>
                <a:latin typeface="Calibri" panose="020F0502020204030204" pitchFamily="34" charset="0"/>
              </a:rPr>
              <a:t>By Gaseous Suppression Type</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CO2</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Inert Gas</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Chemical Agents</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algn="l" rtl="0" fontAlgn="base"/>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p:txBody>
      </p:sp>
      <p:sp>
        <p:nvSpPr>
          <p:cNvPr id="11" name="TextBox 10">
            <a:extLst>
              <a:ext uri="{FF2B5EF4-FFF2-40B4-BE49-F238E27FC236}">
                <a16:creationId xmlns:a16="http://schemas.microsoft.com/office/drawing/2014/main" id="{F3EDEB05-99C7-8AAA-0BE6-092B7CE08467}"/>
              </a:ext>
            </a:extLst>
          </p:cNvPr>
          <p:cNvSpPr txBox="1"/>
          <p:nvPr/>
        </p:nvSpPr>
        <p:spPr>
          <a:xfrm>
            <a:off x="6368898" y="1269506"/>
            <a:ext cx="2227339" cy="3416320"/>
          </a:xfrm>
          <a:prstGeom prst="rect">
            <a:avLst/>
          </a:prstGeom>
          <a:noFill/>
        </p:spPr>
        <p:txBody>
          <a:bodyPr wrap="square" rtlCol="0">
            <a:spAutoFit/>
          </a:bodyPr>
          <a:lstStyle/>
          <a:p>
            <a:pPr algn="l" rtl="0" fontAlgn="base"/>
            <a:r>
              <a:rPr lang="en-US" sz="1200" b="1" i="0" u="none" strike="noStrike" dirty="0">
                <a:solidFill>
                  <a:srgbClr val="000000"/>
                </a:solidFill>
                <a:effectLst/>
                <a:latin typeface="Calibri" panose="020F0502020204030204" pitchFamily="34" charset="0"/>
              </a:rPr>
              <a:t>By Sprinkler Head Type</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Wet</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Dry</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algn="l" rtl="0" fontAlgn="base"/>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algn="l" rtl="0" fontAlgn="base"/>
            <a:r>
              <a:rPr lang="en-US" sz="1200" b="1" i="0" u="none" strike="noStrike" dirty="0">
                <a:solidFill>
                  <a:srgbClr val="000000"/>
                </a:solidFill>
                <a:effectLst/>
                <a:latin typeface="Calibri" panose="020F0502020204030204" pitchFamily="34" charset="0"/>
              </a:rPr>
              <a:t>By Water Mist Type</a:t>
            </a:r>
            <a:r>
              <a:rPr lang="en-IN" sz="1200" b="0" i="0" dirty="0">
                <a:solidFill>
                  <a:srgbClr val="000000"/>
                </a:solidFill>
                <a:effectLst/>
                <a:latin typeface="Calibri" panose="020F0502020204030204" pitchFamily="34" charset="0"/>
              </a:rPr>
              <a:t>​</a:t>
            </a:r>
            <a:endParaRPr lang="en-IN"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High Pressure</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IN" sz="1200" b="0" i="0" u="none" strike="noStrike" dirty="0">
                <a:solidFill>
                  <a:srgbClr val="000000"/>
                </a:solidFill>
                <a:effectLst/>
                <a:latin typeface="Calibri" panose="020F0502020204030204" pitchFamily="34" charset="0"/>
              </a:rPr>
              <a:t>Low Pressure</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algn="l" rtl="0" fontAlgn="base"/>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algn="l" rtl="0" fontAlgn="base"/>
            <a:r>
              <a:rPr lang="en-US" sz="1200" b="1" i="0" u="none" strike="noStrike" dirty="0">
                <a:solidFill>
                  <a:srgbClr val="000000"/>
                </a:solidFill>
                <a:effectLst/>
                <a:latin typeface="Calibri" panose="020F0502020204030204" pitchFamily="34" charset="0"/>
              </a:rPr>
              <a:t>By Project Type</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algn="l" rtl="0" fontAlgn="base"/>
            <a:r>
              <a:rPr lang="en-US" sz="1200" b="1" i="1" u="none" strike="noStrike" dirty="0">
                <a:solidFill>
                  <a:srgbClr val="000000"/>
                </a:solidFill>
                <a:effectLst/>
                <a:latin typeface="Calibri" panose="020F0502020204030204" pitchFamily="34" charset="0"/>
              </a:rPr>
              <a:t>(For both detection and suppression equipment) </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New construction</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Retrofit </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algn="l" rtl="0" fontAlgn="base"/>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algn="l" rtl="0" fontAlgn="base"/>
            <a:r>
              <a:rPr lang="en-US" sz="1200" b="1" i="0" u="none" strike="noStrike" dirty="0">
                <a:solidFill>
                  <a:srgbClr val="000000"/>
                </a:solidFill>
                <a:effectLst/>
                <a:latin typeface="Calibri" panose="020F0502020204030204" pitchFamily="34" charset="0"/>
              </a:rPr>
              <a:t>By Sales Channel</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Direct to End-Users</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Systems Integrators</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a:p>
            <a:pPr marL="171450" indent="-1714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Distributors </a:t>
            </a:r>
            <a:r>
              <a:rPr lang="en-US" sz="1200" b="0" i="0" dirty="0">
                <a:solidFill>
                  <a:srgbClr val="000000"/>
                </a:solidFill>
                <a:effectLst/>
                <a:latin typeface="Calibri" panose="020F0502020204030204" pitchFamily="34" charset="0"/>
              </a:rPr>
              <a:t>​</a:t>
            </a:r>
            <a:endParaRPr lang="en-US" sz="1200" b="0" i="0" dirty="0">
              <a:solidFill>
                <a:srgbClr val="000000"/>
              </a:solidFill>
              <a:effectLst/>
              <a:latin typeface="Arial" panose="020B0604020202020204" pitchFamily="34" charset="0"/>
            </a:endParaRPr>
          </a:p>
        </p:txBody>
      </p:sp>
      <p:sp>
        <p:nvSpPr>
          <p:cNvPr id="12" name="Content Placeholder 6">
            <a:extLst>
              <a:ext uri="{FF2B5EF4-FFF2-40B4-BE49-F238E27FC236}">
                <a16:creationId xmlns:a16="http://schemas.microsoft.com/office/drawing/2014/main" id="{0A97EFBF-F7AC-E1EA-C6B0-83F436984AD9}"/>
              </a:ext>
            </a:extLst>
          </p:cNvPr>
          <p:cNvSpPr txBox="1">
            <a:spLocks/>
          </p:cNvSpPr>
          <p:nvPr/>
        </p:nvSpPr>
        <p:spPr>
          <a:xfrm>
            <a:off x="8823531" y="1269506"/>
            <a:ext cx="2141781" cy="3282057"/>
          </a:xfrm>
          <a:prstGeom prst="rect">
            <a:avLst/>
          </a:prstGeom>
        </p:spPr>
        <p:txBody>
          <a:bodyPr/>
          <a:lstStyle>
            <a:lvl1pPr marL="0" indent="0" algn="l" defTabSz="914400" rtl="0" eaLnBrk="1" latinLnBrk="0" hangingPunct="1">
              <a:lnSpc>
                <a:spcPct val="95000"/>
              </a:lnSpc>
              <a:spcBef>
                <a:spcPts val="300"/>
              </a:spcBef>
              <a:spcAft>
                <a:spcPts val="0"/>
              </a:spcAft>
              <a:buFont typeface="Arial" panose="020B0604020202020204" pitchFamily="34" charset="0"/>
              <a:buNone/>
              <a:defRPr sz="1400" kern="1200">
                <a:solidFill>
                  <a:schemeClr val="tx1"/>
                </a:solidFill>
                <a:latin typeface="+mn-lt"/>
                <a:ea typeface="+mn-ea"/>
                <a:cs typeface="+mn-cs"/>
              </a:defRPr>
            </a:lvl1pPr>
            <a:lvl2pPr marL="216000" indent="-216000" algn="l" defTabSz="914400" rtl="0" eaLnBrk="1" latinLnBrk="0" hangingPunct="1">
              <a:lnSpc>
                <a:spcPct val="95000"/>
              </a:lnSpc>
              <a:spcBef>
                <a:spcPts val="300"/>
              </a:spcBef>
              <a:buClr>
                <a:schemeClr val="accent1"/>
              </a:buClr>
              <a:buFont typeface="Calibri" panose="020F0502020204030204" pitchFamily="34" charset="0"/>
              <a:buChar char="•"/>
              <a:defRPr sz="1400" kern="1200">
                <a:solidFill>
                  <a:schemeClr val="tx1"/>
                </a:solidFill>
                <a:latin typeface="+mn-lt"/>
                <a:ea typeface="+mn-ea"/>
                <a:cs typeface="+mn-cs"/>
              </a:defRPr>
            </a:lvl2pPr>
            <a:lvl3pPr marL="360000" indent="-144000" algn="l" defTabSz="914400" rtl="0" eaLnBrk="1" latinLnBrk="0" hangingPunct="1">
              <a:lnSpc>
                <a:spcPct val="95000"/>
              </a:lnSpc>
              <a:spcBef>
                <a:spcPts val="300"/>
              </a:spcBef>
              <a:buClr>
                <a:schemeClr val="accent1"/>
              </a:buClr>
              <a:buFont typeface="Calibri" panose="020F0502020204030204" pitchFamily="34" charset="0"/>
              <a:buChar char="–"/>
              <a:defRPr sz="1400" kern="1200">
                <a:solidFill>
                  <a:schemeClr val="tx1"/>
                </a:solidFill>
                <a:latin typeface="+mn-lt"/>
                <a:ea typeface="+mn-ea"/>
                <a:cs typeface="+mn-cs"/>
              </a:defRPr>
            </a:lvl3pPr>
            <a:lvl4pPr marL="504000" indent="-144000" algn="l" defTabSz="914400" rtl="0" eaLnBrk="1" latinLnBrk="0" hangingPunct="1">
              <a:lnSpc>
                <a:spcPct val="95000"/>
              </a:lnSpc>
              <a:spcBef>
                <a:spcPts val="300"/>
              </a:spcBef>
              <a:buClr>
                <a:schemeClr val="accent1"/>
              </a:buClr>
              <a:buFont typeface="Calibri" panose="020F0502020204030204" pitchFamily="34" charset="0"/>
              <a:buChar char="–"/>
              <a:defRPr sz="1400" kern="1200">
                <a:solidFill>
                  <a:schemeClr val="tx1"/>
                </a:solidFill>
                <a:latin typeface="+mn-lt"/>
                <a:ea typeface="+mn-ea"/>
                <a:cs typeface="+mn-cs"/>
              </a:defRPr>
            </a:lvl4pPr>
            <a:lvl5pPr marL="648000" indent="-144000" algn="l" defTabSz="914400" rtl="0" eaLnBrk="1" latinLnBrk="0" hangingPunct="1">
              <a:lnSpc>
                <a:spcPct val="95000"/>
              </a:lnSpc>
              <a:spcBef>
                <a:spcPts val="300"/>
              </a:spcBef>
              <a:buClr>
                <a:schemeClr val="accent1"/>
              </a:buClr>
              <a:buFont typeface="Calibri" panose="020F0502020204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r>
              <a:rPr lang="en-US" sz="1200" b="1" i="0" u="none" strike="noStrike" dirty="0">
                <a:effectLst/>
                <a:latin typeface="Calibri" panose="020F0502020204030204" pitchFamily="34" charset="0"/>
              </a:rPr>
              <a:t>Market Shares Tables</a:t>
            </a:r>
            <a:r>
              <a:rPr lang="en-US" sz="1200" b="0" i="0" dirty="0">
                <a:effectLst/>
                <a:latin typeface="Calibri" panose="020F0502020204030204" pitchFamily="34" charset="0"/>
              </a:rPr>
              <a:t>​</a:t>
            </a:r>
            <a:endParaRPr lang="en-US" sz="1200" b="0" i="0" dirty="0">
              <a:effectLst/>
              <a:latin typeface="Arial" panose="020B0604020202020204" pitchFamily="34" charset="0"/>
            </a:endParaRPr>
          </a:p>
          <a:p>
            <a:pPr marL="171450" indent="-171450" algn="l" rtl="0" fontAlgn="base">
              <a:buFont typeface="Arial" panose="020B0604020202020204" pitchFamily="34" charset="0"/>
              <a:buChar char="•"/>
            </a:pPr>
            <a:r>
              <a:rPr lang="en-US" sz="1200" b="0" i="0" u="none" strike="noStrike" dirty="0">
                <a:effectLst/>
                <a:latin typeface="Calibri" panose="020F0502020204030204" pitchFamily="34" charset="0"/>
              </a:rPr>
              <a:t>All Equipment</a:t>
            </a:r>
            <a:r>
              <a:rPr lang="en-US" sz="1200" b="0" i="0" dirty="0">
                <a:effectLst/>
                <a:latin typeface="Calibri" panose="020F0502020204030204" pitchFamily="34" charset="0"/>
              </a:rPr>
              <a:t>​</a:t>
            </a:r>
            <a:endParaRPr lang="en-US" sz="1200" b="0" i="0" dirty="0">
              <a:effectLst/>
              <a:latin typeface="Arial" panose="020B0604020202020204" pitchFamily="34" charset="0"/>
            </a:endParaRPr>
          </a:p>
          <a:p>
            <a:pPr marL="171450" indent="-171450" algn="l" rtl="0" fontAlgn="base">
              <a:buFont typeface="Arial" panose="020B0604020202020204" pitchFamily="34" charset="0"/>
              <a:buChar char="•"/>
            </a:pPr>
            <a:r>
              <a:rPr lang="en-US" sz="1200" b="0" i="0" u="none" strike="noStrike" dirty="0">
                <a:effectLst/>
                <a:latin typeface="Calibri" panose="020F0502020204030204" pitchFamily="34" charset="0"/>
              </a:rPr>
              <a:t>Detection Equipment </a:t>
            </a:r>
            <a:r>
              <a:rPr lang="en-US" sz="1200" b="0" i="0" dirty="0">
                <a:effectLst/>
                <a:latin typeface="Calibri" panose="020F0502020204030204" pitchFamily="34" charset="0"/>
              </a:rPr>
              <a:t>​</a:t>
            </a:r>
            <a:endParaRPr lang="en-US" sz="1200" b="0" i="0" dirty="0">
              <a:effectLst/>
              <a:latin typeface="Arial" panose="020B0604020202020204" pitchFamily="34" charset="0"/>
            </a:endParaRPr>
          </a:p>
          <a:p>
            <a:pPr lvl="2" fontAlgn="base">
              <a:buFont typeface="Arial" panose="020B0604020202020204" pitchFamily="34" charset="0"/>
              <a:buChar char="•"/>
            </a:pPr>
            <a:r>
              <a:rPr lang="en-US" sz="1200" b="0" i="0" u="none" strike="noStrike" dirty="0">
                <a:effectLst/>
                <a:latin typeface="Calibri" panose="020F0502020204030204" pitchFamily="34" charset="0"/>
              </a:rPr>
              <a:t>Control Panels</a:t>
            </a:r>
            <a:r>
              <a:rPr lang="en-US" sz="1200" b="0" i="0" dirty="0">
                <a:effectLst/>
                <a:latin typeface="Calibri" panose="020F0502020204030204" pitchFamily="34" charset="0"/>
              </a:rPr>
              <a:t>​</a:t>
            </a:r>
            <a:endParaRPr lang="en-US" sz="1200" b="0" i="0" dirty="0">
              <a:effectLst/>
              <a:latin typeface="Arial" panose="020B0604020202020204" pitchFamily="34" charset="0"/>
            </a:endParaRPr>
          </a:p>
          <a:p>
            <a:pPr lvl="2" fontAlgn="base">
              <a:buFont typeface="Arial" panose="020B0604020202020204" pitchFamily="34" charset="0"/>
              <a:buChar char="•"/>
            </a:pPr>
            <a:r>
              <a:rPr lang="en-US" sz="1200" b="0" i="0" u="none" strike="noStrike" dirty="0">
                <a:effectLst/>
                <a:latin typeface="Calibri" panose="020F0502020204030204" pitchFamily="34" charset="0"/>
              </a:rPr>
              <a:t>Detectors</a:t>
            </a:r>
            <a:r>
              <a:rPr lang="en-US" sz="1200" b="0" i="0" dirty="0">
                <a:effectLst/>
                <a:latin typeface="Calibri" panose="020F0502020204030204" pitchFamily="34" charset="0"/>
              </a:rPr>
              <a:t>​</a:t>
            </a:r>
            <a:endParaRPr lang="en-US" sz="1200" b="0" i="0" dirty="0">
              <a:effectLst/>
              <a:latin typeface="Arial" panose="020B0604020202020204" pitchFamily="34" charset="0"/>
            </a:endParaRPr>
          </a:p>
          <a:p>
            <a:pPr lvl="2" fontAlgn="base">
              <a:buFont typeface="Arial" panose="020B0604020202020204" pitchFamily="34" charset="0"/>
              <a:buChar char="•"/>
            </a:pPr>
            <a:r>
              <a:rPr lang="en-US" sz="1200" b="0" i="0" u="none" strike="noStrike" dirty="0">
                <a:effectLst/>
                <a:latin typeface="Calibri" panose="020F0502020204030204" pitchFamily="34" charset="0"/>
              </a:rPr>
              <a:t>Manual Call Points</a:t>
            </a:r>
            <a:r>
              <a:rPr lang="en-US" sz="1200" b="0" i="0" dirty="0">
                <a:effectLst/>
                <a:latin typeface="Calibri" panose="020F0502020204030204" pitchFamily="34" charset="0"/>
              </a:rPr>
              <a:t>​</a:t>
            </a:r>
            <a:endParaRPr lang="en-US" sz="1200" b="0" i="0" dirty="0">
              <a:effectLst/>
              <a:latin typeface="Arial" panose="020B0604020202020204" pitchFamily="34" charset="0"/>
            </a:endParaRPr>
          </a:p>
          <a:p>
            <a:pPr lvl="2" fontAlgn="base">
              <a:buFont typeface="Arial" panose="020B0604020202020204" pitchFamily="34" charset="0"/>
              <a:buChar char="•"/>
            </a:pPr>
            <a:r>
              <a:rPr lang="en-US" sz="1200" b="0" i="0" u="none" strike="noStrike" dirty="0">
                <a:effectLst/>
                <a:latin typeface="Calibri" panose="020F0502020204030204" pitchFamily="34" charset="0"/>
              </a:rPr>
              <a:t>Notification Products </a:t>
            </a:r>
            <a:r>
              <a:rPr lang="en-US" sz="1200" b="0" i="0" dirty="0">
                <a:effectLst/>
                <a:latin typeface="Calibri" panose="020F0502020204030204" pitchFamily="34" charset="0"/>
              </a:rPr>
              <a:t>​</a:t>
            </a:r>
            <a:endParaRPr lang="en-US" sz="1200" b="0" i="0" dirty="0">
              <a:effectLst/>
              <a:latin typeface="Arial" panose="020B0604020202020204" pitchFamily="34" charset="0"/>
            </a:endParaRPr>
          </a:p>
          <a:p>
            <a:pPr lvl="2" fontAlgn="base">
              <a:buFont typeface="Arial" panose="020B0604020202020204" pitchFamily="34" charset="0"/>
              <a:buChar char="•"/>
            </a:pPr>
            <a:r>
              <a:rPr lang="en-US" sz="1200" b="0" i="0" u="none" strike="noStrike" dirty="0">
                <a:effectLst/>
                <a:latin typeface="Calibri" panose="020F0502020204030204" pitchFamily="34" charset="0"/>
              </a:rPr>
              <a:t>Aspirating Smoke Detectors </a:t>
            </a:r>
            <a:r>
              <a:rPr lang="en-US" sz="1200" b="0" i="0" dirty="0">
                <a:effectLst/>
                <a:latin typeface="Calibri" panose="020F0502020204030204" pitchFamily="34" charset="0"/>
              </a:rPr>
              <a:t>​</a:t>
            </a:r>
            <a:endParaRPr lang="en-US" sz="1200" b="0" i="0" dirty="0">
              <a:effectLst/>
              <a:latin typeface="Arial" panose="020B0604020202020204" pitchFamily="34" charset="0"/>
            </a:endParaRPr>
          </a:p>
          <a:p>
            <a:pPr marL="171450" indent="-171450" algn="l" rtl="0" fontAlgn="base">
              <a:buFont typeface="Arial" panose="020B0604020202020204" pitchFamily="34" charset="0"/>
              <a:buChar char="•"/>
            </a:pPr>
            <a:r>
              <a:rPr lang="en-US" sz="1200" b="0" i="0" u="none" strike="noStrike" dirty="0">
                <a:effectLst/>
                <a:latin typeface="Calibri" panose="020F0502020204030204" pitchFamily="34" charset="0"/>
              </a:rPr>
              <a:t>Suppression Equipment </a:t>
            </a:r>
            <a:r>
              <a:rPr lang="en-US" sz="1200" b="0" i="0" dirty="0">
                <a:effectLst/>
                <a:latin typeface="Calibri" panose="020F0502020204030204" pitchFamily="34" charset="0"/>
              </a:rPr>
              <a:t>​</a:t>
            </a:r>
            <a:endParaRPr lang="en-US" sz="1200" b="0" i="0" dirty="0">
              <a:effectLst/>
              <a:latin typeface="Arial" panose="020B0604020202020204" pitchFamily="34" charset="0"/>
            </a:endParaRPr>
          </a:p>
          <a:p>
            <a:pPr lvl="2" fontAlgn="base">
              <a:buFont typeface="Arial" panose="020B0604020202020204" pitchFamily="34" charset="0"/>
              <a:buChar char="•"/>
            </a:pPr>
            <a:r>
              <a:rPr lang="en-US" sz="1200" b="0" i="0" u="none" strike="noStrike" dirty="0">
                <a:effectLst/>
                <a:latin typeface="Calibri" panose="020F0502020204030204" pitchFamily="34" charset="0"/>
              </a:rPr>
              <a:t>Gaseous Suppression Agents</a:t>
            </a:r>
            <a:r>
              <a:rPr lang="en-US" sz="1200" b="0" i="0" dirty="0">
                <a:effectLst/>
                <a:latin typeface="Calibri" panose="020F0502020204030204" pitchFamily="34" charset="0"/>
              </a:rPr>
              <a:t>​</a:t>
            </a:r>
            <a:endParaRPr lang="en-US" sz="1200" b="0" i="0" dirty="0">
              <a:effectLst/>
              <a:latin typeface="Arial" panose="020B0604020202020204" pitchFamily="34" charset="0"/>
            </a:endParaRPr>
          </a:p>
          <a:p>
            <a:pPr lvl="2" fontAlgn="base">
              <a:buFont typeface="Arial" panose="020B0604020202020204" pitchFamily="34" charset="0"/>
              <a:buChar char="•"/>
            </a:pPr>
            <a:r>
              <a:rPr lang="en-US" sz="1200" b="0" i="0" u="none" strike="noStrike" dirty="0">
                <a:effectLst/>
                <a:latin typeface="Calibri" panose="020F0502020204030204" pitchFamily="34" charset="0"/>
              </a:rPr>
              <a:t>Portable Fire Extinguishers </a:t>
            </a:r>
            <a:r>
              <a:rPr lang="en-US" sz="1200" b="0" i="0" dirty="0">
                <a:effectLst/>
                <a:latin typeface="Calibri" panose="020F0502020204030204" pitchFamily="34" charset="0"/>
              </a:rPr>
              <a:t>​</a:t>
            </a:r>
            <a:endParaRPr lang="en-US" sz="1200" b="0" i="0" dirty="0">
              <a:effectLst/>
              <a:latin typeface="Arial" panose="020B0604020202020204" pitchFamily="34" charset="0"/>
            </a:endParaRPr>
          </a:p>
          <a:p>
            <a:pPr lvl="2" fontAlgn="base">
              <a:buFont typeface="Arial" panose="020B0604020202020204" pitchFamily="34" charset="0"/>
              <a:buChar char="•"/>
            </a:pPr>
            <a:r>
              <a:rPr lang="en-US" sz="1200" b="0" i="0" u="none" strike="noStrike" dirty="0">
                <a:effectLst/>
                <a:latin typeface="Calibri" panose="020F0502020204030204" pitchFamily="34" charset="0"/>
              </a:rPr>
              <a:t>Sprinkler Heads</a:t>
            </a:r>
            <a:r>
              <a:rPr lang="en-US" sz="1200" b="0" i="0" dirty="0">
                <a:effectLst/>
                <a:latin typeface="Calibri" panose="020F0502020204030204" pitchFamily="34" charset="0"/>
              </a:rPr>
              <a:t>​</a:t>
            </a:r>
            <a:endParaRPr lang="en-US" sz="1200" b="0" i="0" dirty="0">
              <a:effectLst/>
              <a:latin typeface="Arial" panose="020B0604020202020204" pitchFamily="34" charset="0"/>
            </a:endParaRPr>
          </a:p>
          <a:p>
            <a:pPr lvl="2" fontAlgn="base">
              <a:buFont typeface="Arial" panose="020B0604020202020204" pitchFamily="34" charset="0"/>
              <a:buChar char="•"/>
            </a:pPr>
            <a:r>
              <a:rPr lang="en-US" sz="1200" b="0" i="0" u="none" strike="noStrike" dirty="0">
                <a:effectLst/>
                <a:latin typeface="Calibri" panose="020F0502020204030204" pitchFamily="34" charset="0"/>
              </a:rPr>
              <a:t>Water Mist Systems </a:t>
            </a:r>
            <a:r>
              <a:rPr lang="en-US" sz="1200" b="0" i="0" dirty="0">
                <a:effectLst/>
                <a:latin typeface="Calibri" panose="020F0502020204030204" pitchFamily="34" charset="0"/>
              </a:rPr>
              <a:t>​</a:t>
            </a:r>
            <a:endParaRPr lang="en-US" sz="1200" b="0" i="0" dirty="0">
              <a:effectLst/>
              <a:latin typeface="Segoe UI" panose="020B0502040204020203" pitchFamily="34" charset="0"/>
            </a:endParaRPr>
          </a:p>
        </p:txBody>
      </p:sp>
    </p:spTree>
    <p:extLst>
      <p:ext uri="{BB962C8B-B14F-4D97-AF65-F5344CB8AC3E}">
        <p14:creationId xmlns:p14="http://schemas.microsoft.com/office/powerpoint/2010/main" val="3261685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7ED0-1159-1D41-9A54-F0038AEDBBF4}"/>
              </a:ext>
            </a:extLst>
          </p:cNvPr>
          <p:cNvSpPr>
            <a:spLocks noGrp="1"/>
          </p:cNvSpPr>
          <p:nvPr>
            <p:ph type="title"/>
          </p:nvPr>
        </p:nvSpPr>
        <p:spPr/>
        <p:txBody>
          <a:bodyPr/>
          <a:lstStyle/>
          <a:p>
            <a:r>
              <a:rPr lang="en-US" sz="2800" b="1" dirty="0"/>
              <a:t>Related Content: Physical Security Technologies Service Area Coverage</a:t>
            </a:r>
            <a:endParaRPr lang="en-US" sz="2800" dirty="0"/>
          </a:p>
        </p:txBody>
      </p:sp>
      <p:sp>
        <p:nvSpPr>
          <p:cNvPr id="4" name="Content Placeholder 3">
            <a:extLst>
              <a:ext uri="{FF2B5EF4-FFF2-40B4-BE49-F238E27FC236}">
                <a16:creationId xmlns:a16="http://schemas.microsoft.com/office/drawing/2014/main" id="{CB52BB07-0157-FD40-AB67-3421EBBD5718}"/>
              </a:ext>
            </a:extLst>
          </p:cNvPr>
          <p:cNvSpPr>
            <a:spLocks noGrp="1"/>
          </p:cNvSpPr>
          <p:nvPr>
            <p:ph sz="half" idx="2"/>
          </p:nvPr>
        </p:nvSpPr>
        <p:spPr/>
        <p:txBody>
          <a:bodyPr>
            <a:normAutofit/>
          </a:bodyPr>
          <a:lstStyle/>
          <a:p>
            <a:pPr algn="ctr"/>
            <a:r>
              <a:rPr lang="en-US" sz="1600" b="1" dirty="0"/>
              <a:t>About </a:t>
            </a:r>
            <a:r>
              <a:rPr lang="en-US" sz="1600" b="1" dirty="0" err="1"/>
              <a:t>Omdia’s</a:t>
            </a:r>
            <a:r>
              <a:rPr lang="en-US" sz="1600" b="1" dirty="0"/>
              <a:t> Physical Security Technologies Research</a:t>
            </a:r>
          </a:p>
          <a:p>
            <a:r>
              <a:rPr lang="en-US" sz="1300" dirty="0" err="1"/>
              <a:t>Omdia</a:t>
            </a:r>
            <a:r>
              <a:rPr lang="en-US" sz="1300" dirty="0"/>
              <a:t> is the world’s leading provider of market intelligence to the security industry, with an impressive customer base that includes ten of the largest suppliers of electronic physical security products. We provide complete coverage of the electronic security market, with dedicated reports on a variety of markets, including: video surveillance, security AI, physical security as a service, access controls, intruder alarms, fire detection, entrance control, drone detection and explosives, weapons &amp; contraband detection equipment. </a:t>
            </a:r>
          </a:p>
          <a:p>
            <a:r>
              <a:rPr lang="en-US" sz="1300" dirty="0"/>
              <a:t>The level of detail is unmatched. Our reports can have as many as 200 data tables that analyze the market by product type, industry sector, country and sales channel. With analysts based in Europe, the US and Asia, we are also able to provide global coverage with local market insight.</a:t>
            </a:r>
          </a:p>
          <a:p>
            <a:r>
              <a:rPr lang="en-US" sz="1300" dirty="0"/>
              <a:t>Our range of products and services includes detailed annual market reports, quarterly market trackers and customer surveys. As well as the off-shelf studies, we also offer custom research and strategy consultancy services, and have successfully completed projects for some of the world’s largest security firms.</a:t>
            </a:r>
          </a:p>
          <a:p>
            <a:pPr algn="ctr"/>
            <a:endParaRPr lang="en-US" dirty="0"/>
          </a:p>
        </p:txBody>
      </p:sp>
      <p:sp>
        <p:nvSpPr>
          <p:cNvPr id="5" name="Slide Number Placeholder 4">
            <a:extLst>
              <a:ext uri="{FF2B5EF4-FFF2-40B4-BE49-F238E27FC236}">
                <a16:creationId xmlns:a16="http://schemas.microsoft.com/office/drawing/2014/main" id="{B31066B5-0390-4669-B216-4FC24872C5ED}"/>
              </a:ext>
            </a:extLst>
          </p:cNvPr>
          <p:cNvSpPr>
            <a:spLocks noGrp="1"/>
          </p:cNvSpPr>
          <p:nvPr>
            <p:ph type="sldNum" sz="quarter" idx="4"/>
          </p:nvPr>
        </p:nvSpPr>
        <p:spPr/>
        <p:txBody>
          <a:bodyPr/>
          <a:lstStyle/>
          <a:p>
            <a:r>
              <a:rPr lang="en-GB"/>
              <a:t>Page </a:t>
            </a:r>
            <a:fld id="{A30585B2-4AE5-4E24-B2F9-21CF896AC489}" type="slidenum">
              <a:rPr lang="en-GB" smtClean="0"/>
              <a:pPr/>
              <a:t>7</a:t>
            </a:fld>
            <a:endParaRPr lang="en-GB"/>
          </a:p>
        </p:txBody>
      </p:sp>
      <p:pic>
        <p:nvPicPr>
          <p:cNvPr id="3" name="Picture 2">
            <a:extLst>
              <a:ext uri="{FF2B5EF4-FFF2-40B4-BE49-F238E27FC236}">
                <a16:creationId xmlns:a16="http://schemas.microsoft.com/office/drawing/2014/main" id="{3320F8BA-999E-1FCB-271E-186C38087721}"/>
              </a:ext>
            </a:extLst>
          </p:cNvPr>
          <p:cNvPicPr>
            <a:picLocks noChangeAspect="1"/>
          </p:cNvPicPr>
          <p:nvPr/>
        </p:nvPicPr>
        <p:blipFill>
          <a:blip r:embed="rId2"/>
          <a:stretch>
            <a:fillRect/>
          </a:stretch>
        </p:blipFill>
        <p:spPr>
          <a:xfrm>
            <a:off x="347664" y="1118492"/>
            <a:ext cx="5449822" cy="4608314"/>
          </a:xfrm>
          <a:prstGeom prst="rect">
            <a:avLst/>
          </a:prstGeom>
        </p:spPr>
      </p:pic>
    </p:spTree>
    <p:extLst>
      <p:ext uri="{BB962C8B-B14F-4D97-AF65-F5344CB8AC3E}">
        <p14:creationId xmlns:p14="http://schemas.microsoft.com/office/powerpoint/2010/main" val="2314717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E4A1A-ECD6-395B-96B1-2271620E9EC6}"/>
              </a:ext>
            </a:extLst>
          </p:cNvPr>
          <p:cNvSpPr>
            <a:spLocks noGrp="1"/>
          </p:cNvSpPr>
          <p:nvPr>
            <p:ph type="title"/>
          </p:nvPr>
        </p:nvSpPr>
        <p:spPr>
          <a:xfrm>
            <a:off x="457199" y="461055"/>
            <a:ext cx="8790496" cy="543880"/>
          </a:xfrm>
        </p:spPr>
        <p:txBody>
          <a:bodyPr/>
          <a:lstStyle/>
          <a:p>
            <a:r>
              <a:rPr lang="en-US" b="1" dirty="0">
                <a:solidFill>
                  <a:srgbClr val="6D2CA7"/>
                </a:solidFill>
              </a:rPr>
              <a:t>Physical Security Technologies</a:t>
            </a:r>
            <a:r>
              <a:rPr lang="en-US" dirty="0"/>
              <a:t>: </a:t>
            </a:r>
            <a:br>
              <a:rPr lang="en-US" dirty="0"/>
            </a:br>
            <a:r>
              <a:rPr lang="en-US" dirty="0"/>
              <a:t>Our Expert Analyst</a:t>
            </a:r>
          </a:p>
        </p:txBody>
      </p:sp>
      <p:sp>
        <p:nvSpPr>
          <p:cNvPr id="3" name="Slide Number Placeholder 2">
            <a:extLst>
              <a:ext uri="{FF2B5EF4-FFF2-40B4-BE49-F238E27FC236}">
                <a16:creationId xmlns:a16="http://schemas.microsoft.com/office/drawing/2014/main" id="{DD6D59F0-94F5-E6B7-D6D8-4836D49A98EC}"/>
              </a:ext>
            </a:extLst>
          </p:cNvPr>
          <p:cNvSpPr>
            <a:spLocks noGrp="1"/>
          </p:cNvSpPr>
          <p:nvPr>
            <p:ph type="sldNum" sz="quarter" idx="4"/>
          </p:nvPr>
        </p:nvSpPr>
        <p:spPr/>
        <p:txBody>
          <a:bodyPr/>
          <a:lstStyle/>
          <a:p>
            <a:r>
              <a:rPr lang="en-GB"/>
              <a:t>Page </a:t>
            </a:r>
            <a:fld id="{A30585B2-4AE5-4E24-B2F9-21CF896AC489}" type="slidenum">
              <a:rPr lang="en-GB" smtClean="0"/>
              <a:pPr/>
              <a:t>8</a:t>
            </a:fld>
            <a:endParaRPr lang="en-GB"/>
          </a:p>
        </p:txBody>
      </p:sp>
      <p:pic>
        <p:nvPicPr>
          <p:cNvPr id="25" name="Picture Placeholder 24">
            <a:extLst>
              <a:ext uri="{FF2B5EF4-FFF2-40B4-BE49-F238E27FC236}">
                <a16:creationId xmlns:a16="http://schemas.microsoft.com/office/drawing/2014/main" id="{26CC4AAB-D0F7-520E-5B7C-52B79B372D84}"/>
              </a:ext>
            </a:extLst>
          </p:cNvPr>
          <p:cNvPicPr>
            <a:picLocks noGrp="1" noChangeAspect="1"/>
          </p:cNvPicPr>
          <p:nvPr>
            <p:ph type="pic" sz="quarter" idx="34"/>
          </p:nvPr>
        </p:nvPicPr>
        <p:blipFill>
          <a:blip r:embed="rId2">
            <a:extLst>
              <a:ext uri="{28A0092B-C50C-407E-A947-70E740481C1C}">
                <a14:useLocalDpi xmlns:a14="http://schemas.microsoft.com/office/drawing/2010/main" val="0"/>
              </a:ext>
            </a:extLst>
          </a:blip>
          <a:srcRect t="728" b="728"/>
          <a:stretch/>
        </p:blipFill>
        <p:spPr>
          <a:xfrm>
            <a:off x="4908848" y="2184405"/>
            <a:ext cx="2374300" cy="2339733"/>
          </a:xfrm>
        </p:spPr>
      </p:pic>
      <p:sp>
        <p:nvSpPr>
          <p:cNvPr id="21" name="Text Placeholder 20">
            <a:extLst>
              <a:ext uri="{FF2B5EF4-FFF2-40B4-BE49-F238E27FC236}">
                <a16:creationId xmlns:a16="http://schemas.microsoft.com/office/drawing/2014/main" id="{6C8127C6-31DF-86E7-AF08-52300BB94476}"/>
              </a:ext>
            </a:extLst>
          </p:cNvPr>
          <p:cNvSpPr>
            <a:spLocks noGrp="1"/>
          </p:cNvSpPr>
          <p:nvPr>
            <p:ph type="body" sz="quarter" idx="59"/>
          </p:nvPr>
        </p:nvSpPr>
        <p:spPr>
          <a:xfrm>
            <a:off x="5260938" y="4745999"/>
            <a:ext cx="1670119" cy="222422"/>
          </a:xfrm>
        </p:spPr>
        <p:txBody>
          <a:bodyPr/>
          <a:lstStyle/>
          <a:p>
            <a:r>
              <a:rPr lang="en-US" sz="1800" dirty="0"/>
              <a:t>Amir Boubaker</a:t>
            </a:r>
          </a:p>
        </p:txBody>
      </p:sp>
      <p:sp>
        <p:nvSpPr>
          <p:cNvPr id="22" name="Text Placeholder 21">
            <a:extLst>
              <a:ext uri="{FF2B5EF4-FFF2-40B4-BE49-F238E27FC236}">
                <a16:creationId xmlns:a16="http://schemas.microsoft.com/office/drawing/2014/main" id="{9F34F119-FFE7-61CC-E66D-C3320640F3D8}"/>
              </a:ext>
            </a:extLst>
          </p:cNvPr>
          <p:cNvSpPr>
            <a:spLocks noGrp="1"/>
          </p:cNvSpPr>
          <p:nvPr>
            <p:ph type="body" sz="quarter" idx="60"/>
          </p:nvPr>
        </p:nvSpPr>
        <p:spPr>
          <a:xfrm>
            <a:off x="5304125" y="5048302"/>
            <a:ext cx="1583744" cy="880792"/>
          </a:xfrm>
        </p:spPr>
        <p:txBody>
          <a:bodyPr/>
          <a:lstStyle/>
          <a:p>
            <a:r>
              <a:rPr lang="en-US" sz="1400" dirty="0"/>
              <a:t>Senior Analyst, Physical Security</a:t>
            </a:r>
          </a:p>
        </p:txBody>
      </p:sp>
    </p:spTree>
    <p:extLst>
      <p:ext uri="{BB962C8B-B14F-4D97-AF65-F5344CB8AC3E}">
        <p14:creationId xmlns:p14="http://schemas.microsoft.com/office/powerpoint/2010/main" val="3568434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D19BF0-F59E-01ED-65EC-536BB1784B4B}"/>
              </a:ext>
            </a:extLst>
          </p:cNvPr>
          <p:cNvSpPr>
            <a:spLocks noGrp="1"/>
          </p:cNvSpPr>
          <p:nvPr>
            <p:ph type="sldNum" sz="quarter" idx="4"/>
          </p:nvPr>
        </p:nvSpPr>
        <p:spPr/>
        <p:txBody>
          <a:bodyPr/>
          <a:lstStyle/>
          <a:p>
            <a:r>
              <a:rPr lang="en-GB"/>
              <a:t>Page </a:t>
            </a:r>
            <a:fld id="{A30585B2-4AE5-4E24-B2F9-21CF896AC489}" type="slidenum">
              <a:rPr lang="en-GB" smtClean="0"/>
              <a:pPr/>
              <a:t>9</a:t>
            </a:fld>
            <a:endParaRPr lang="en-GB"/>
          </a:p>
        </p:txBody>
      </p:sp>
      <p:sp>
        <p:nvSpPr>
          <p:cNvPr id="3" name="Text Placeholder 2">
            <a:extLst>
              <a:ext uri="{FF2B5EF4-FFF2-40B4-BE49-F238E27FC236}">
                <a16:creationId xmlns:a16="http://schemas.microsoft.com/office/drawing/2014/main" id="{FA8AF65A-8BCA-BFDA-2641-92942CD2B062}"/>
              </a:ext>
            </a:extLst>
          </p:cNvPr>
          <p:cNvSpPr>
            <a:spLocks noGrp="1"/>
          </p:cNvSpPr>
          <p:nvPr>
            <p:ph type="body" sz="quarter" idx="70"/>
          </p:nvPr>
        </p:nvSpPr>
        <p:spPr>
          <a:xfrm>
            <a:off x="1964231" y="5037567"/>
            <a:ext cx="3618575" cy="27397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Kâren</a:t>
            </a:r>
            <a:r>
              <a:rPr kumimoji="0" lang="en-GB"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Dyer</a:t>
            </a:r>
          </a:p>
        </p:txBody>
      </p:sp>
      <p:sp>
        <p:nvSpPr>
          <p:cNvPr id="4" name="Text Placeholder 3">
            <a:extLst>
              <a:ext uri="{FF2B5EF4-FFF2-40B4-BE49-F238E27FC236}">
                <a16:creationId xmlns:a16="http://schemas.microsoft.com/office/drawing/2014/main" id="{DD9562EA-680E-D497-133E-1BC82DF21DA2}"/>
              </a:ext>
            </a:extLst>
          </p:cNvPr>
          <p:cNvSpPr>
            <a:spLocks noGrp="1"/>
          </p:cNvSpPr>
          <p:nvPr>
            <p:ph type="body" sz="quarter" idx="71"/>
          </p:nvPr>
        </p:nvSpPr>
        <p:spPr>
          <a:xfrm>
            <a:off x="1964231" y="5390272"/>
            <a:ext cx="2379011" cy="236242"/>
          </a:xfrm>
        </p:spPr>
        <p:txBody>
          <a:bodyPr/>
          <a:lstStyle/>
          <a:p>
            <a:r>
              <a:rPr lang="en-US" dirty="0"/>
              <a:t>Customer Success Manager</a:t>
            </a:r>
          </a:p>
        </p:txBody>
      </p:sp>
      <p:pic>
        <p:nvPicPr>
          <p:cNvPr id="18" name="Picture Placeholder 17">
            <a:extLst>
              <a:ext uri="{FF2B5EF4-FFF2-40B4-BE49-F238E27FC236}">
                <a16:creationId xmlns:a16="http://schemas.microsoft.com/office/drawing/2014/main" id="{E51EB311-F095-E541-E868-0E349A9BBCA5}"/>
              </a:ext>
            </a:extLst>
          </p:cNvPr>
          <p:cNvPicPr>
            <a:picLocks noGrp="1" noChangeAspect="1"/>
          </p:cNvPicPr>
          <p:nvPr>
            <p:ph type="pic" sz="quarter" idx="73"/>
          </p:nvPr>
        </p:nvPicPr>
        <p:blipFill>
          <a:blip r:embed="rId2">
            <a:extLst>
              <a:ext uri="{28A0092B-C50C-407E-A947-70E740481C1C}">
                <a14:useLocalDpi xmlns:a14="http://schemas.microsoft.com/office/drawing/2010/main" val="0"/>
              </a:ext>
            </a:extLst>
          </a:blip>
          <a:srcRect l="93" r="93"/>
          <a:stretch/>
        </p:blipFill>
        <p:spPr>
          <a:xfrm>
            <a:off x="457199" y="4625625"/>
            <a:ext cx="1372099" cy="1374661"/>
          </a:xfrm>
        </p:spPr>
      </p:pic>
      <p:sp>
        <p:nvSpPr>
          <p:cNvPr id="7" name="Title 6">
            <a:extLst>
              <a:ext uri="{FF2B5EF4-FFF2-40B4-BE49-F238E27FC236}">
                <a16:creationId xmlns:a16="http://schemas.microsoft.com/office/drawing/2014/main" id="{5F270543-4CB1-CDA4-95E9-557E4CE5739F}"/>
              </a:ext>
            </a:extLst>
          </p:cNvPr>
          <p:cNvSpPr>
            <a:spLocks noGrp="1"/>
          </p:cNvSpPr>
          <p:nvPr>
            <p:ph type="title"/>
          </p:nvPr>
        </p:nvSpPr>
        <p:spPr>
          <a:xfrm>
            <a:off x="457199" y="461054"/>
            <a:ext cx="8762667" cy="542029"/>
          </a:xfrm>
          <a:prstGeom prst="rect">
            <a:avLst/>
          </a:prstGeom>
        </p:spPr>
        <p:txBody>
          <a:bodyPr>
            <a:normAutofit fontScale="90000"/>
          </a:bodyPr>
          <a:lstStyle/>
          <a:p>
            <a:r>
              <a:rPr lang="en-GB" dirty="0"/>
              <a:t>Our “Ask an Analyst” Service Provides Best in Class Customer Support</a:t>
            </a:r>
            <a:endParaRPr lang="en-US" dirty="0"/>
          </a:p>
        </p:txBody>
      </p:sp>
      <p:sp>
        <p:nvSpPr>
          <p:cNvPr id="21" name="Content Placeholder 11">
            <a:extLst>
              <a:ext uri="{FF2B5EF4-FFF2-40B4-BE49-F238E27FC236}">
                <a16:creationId xmlns:a16="http://schemas.microsoft.com/office/drawing/2014/main" id="{76C260CE-0947-1F07-B3E9-67358F11B03A}"/>
              </a:ext>
            </a:extLst>
          </p:cNvPr>
          <p:cNvSpPr txBox="1">
            <a:spLocks/>
          </p:cNvSpPr>
          <p:nvPr/>
        </p:nvSpPr>
        <p:spPr>
          <a:xfrm>
            <a:off x="457200" y="1376855"/>
            <a:ext cx="6752897" cy="4249659"/>
          </a:xfrm>
          <a:prstGeom prst="rect">
            <a:avLst/>
          </a:prstGeom>
          <a:noFill/>
          <a:ln w="28575">
            <a:noFill/>
          </a:ln>
        </p:spPr>
        <p:txBody>
          <a:bodyPr lIns="91440" rIns="91440" anchor="t"/>
          <a:lstStyle>
            <a:lvl1pPr marL="171450" indent="-171450" algn="l" defTabSz="914400" rtl="0" eaLnBrk="1" latinLnBrk="0" hangingPunct="1">
              <a:lnSpc>
                <a:spcPct val="100000"/>
              </a:lnSpc>
              <a:spcBef>
                <a:spcPts val="1000"/>
              </a:spcBef>
              <a:spcAft>
                <a:spcPts val="0"/>
              </a:spcAft>
              <a:buClr>
                <a:schemeClr val="accent1"/>
              </a:buClr>
              <a:buFont typeface="Arial" panose="020B0604020202020204" pitchFamily="34" charset="0"/>
              <a:buChar char="•"/>
              <a:tabLst/>
              <a:defRPr sz="1400" kern="1200">
                <a:solidFill>
                  <a:schemeClr val="tx2"/>
                </a:solidFill>
                <a:latin typeface="+mn-lt"/>
                <a:ea typeface="+mn-ea"/>
                <a:cs typeface="+mn-cs"/>
              </a:defRPr>
            </a:lvl1pPr>
            <a:lvl2pPr marL="344488" indent="-173038" algn="l" defTabSz="914400" rtl="0" eaLnBrk="1" latinLnBrk="0" hangingPunct="1">
              <a:lnSpc>
                <a:spcPct val="100000"/>
              </a:lnSpc>
              <a:spcBef>
                <a:spcPts val="1000"/>
              </a:spcBef>
              <a:buClr>
                <a:schemeClr val="accent1"/>
              </a:buClr>
              <a:buFont typeface=".HelveticaNeueDeskInterface-Regular" charset="0"/>
              <a:buChar char="&gt;"/>
              <a:tabLst/>
              <a:defRPr sz="1400" kern="1200">
                <a:solidFill>
                  <a:schemeClr val="tx2"/>
                </a:solidFill>
                <a:latin typeface="+mn-lt"/>
                <a:ea typeface="+mn-ea"/>
                <a:cs typeface="+mn-cs"/>
              </a:defRPr>
            </a:lvl2pPr>
            <a:lvl3pPr marL="515938" indent="-171450" algn="l" defTabSz="914400" rtl="0" eaLnBrk="1" latinLnBrk="0" hangingPunct="1">
              <a:lnSpc>
                <a:spcPct val="100000"/>
              </a:lnSpc>
              <a:spcBef>
                <a:spcPts val="1000"/>
              </a:spcBef>
              <a:buClr>
                <a:schemeClr val="accent1"/>
              </a:buClr>
              <a:buFont typeface=".HelveticaNeueDeskInterface-Regular" charset="0"/>
              <a:buChar char="–"/>
              <a:tabLst/>
              <a:defRPr sz="1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Whether you need guidance to navigate the service, information regarding our methodologies or you want to better understand a data trend, </a:t>
            </a:r>
            <a:r>
              <a:rPr kumimoji="0" lang="en-GB" sz="1600" b="0" i="0" u="none" strike="noStrike" kern="1200" cap="none" spc="0" normalizeH="0" baseline="0" noProof="0" dirty="0" err="1">
                <a:ln>
                  <a:noFill/>
                </a:ln>
                <a:solidFill>
                  <a:prstClr val="black"/>
                </a:solidFill>
                <a:effectLst/>
                <a:uLnTx/>
                <a:uFillTx/>
                <a:latin typeface="Calibri" panose="020F0502020204030204"/>
                <a:ea typeface="+mn-ea"/>
                <a:cs typeface="+mn-cs"/>
              </a:rPr>
              <a:t>Omdia’s</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support team is here to help.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Draw on our expertise</a:t>
            </a:r>
          </a:p>
          <a:p>
            <a:pPr marR="0" lvl="0" algn="l" defTabSz="914400" rtl="0" eaLnBrk="1" fontAlgn="auto" latinLnBrk="0" hangingPunct="1">
              <a:lnSpc>
                <a:spcPct val="100000"/>
              </a:lnSpc>
              <a:spcBef>
                <a:spcPts val="600"/>
              </a:spcBef>
              <a:spcAft>
                <a:spcPts val="0"/>
              </a:spcAft>
              <a:buSzTx/>
              <a:tabLst/>
              <a:defRPr/>
            </a:pPr>
            <a:r>
              <a:rPr kumimoji="0" lang="en-GB" sz="1600" b="0" i="0" u="none" strike="noStrike" kern="1200" cap="none" spc="0" normalizeH="0" baseline="0" noProof="0" dirty="0">
                <a:ln>
                  <a:noFill/>
                </a:ln>
                <a:solidFill>
                  <a:prstClr val="black"/>
                </a:solidFill>
                <a:effectLst/>
                <a:uLnTx/>
                <a:uFillTx/>
                <a:latin typeface="Calibri Light"/>
                <a:ea typeface="+mn-ea"/>
                <a:cs typeface="Calibri Light"/>
              </a:rPr>
              <a:t>Make the right decisions </a:t>
            </a:r>
          </a:p>
          <a:p>
            <a:pPr marR="0" lvl="0" algn="l" defTabSz="914400" rtl="0" eaLnBrk="1" fontAlgn="auto" latinLnBrk="0" hangingPunct="1">
              <a:lnSpc>
                <a:spcPct val="100000"/>
              </a:lnSpc>
              <a:spcBef>
                <a:spcPts val="600"/>
              </a:spcBef>
              <a:spcAft>
                <a:spcPts val="0"/>
              </a:spcAft>
              <a:buSzTx/>
              <a:tabLst/>
              <a:defRPr/>
            </a:pPr>
            <a:r>
              <a:rPr kumimoji="0" lang="en-GB" sz="1600" b="0" i="0" u="none" strike="noStrike" kern="1200" cap="none" spc="0" normalizeH="0" baseline="0" noProof="0" dirty="0">
                <a:ln>
                  <a:noFill/>
                </a:ln>
                <a:solidFill>
                  <a:prstClr val="black"/>
                </a:solidFill>
                <a:effectLst/>
                <a:uLnTx/>
                <a:uFillTx/>
                <a:latin typeface="Calibri Light"/>
                <a:ea typeface="+mn-ea"/>
                <a:cs typeface="Calibri Light"/>
              </a:rPr>
              <a:t>Sanity-check your own findings</a:t>
            </a:r>
          </a:p>
          <a:p>
            <a:pPr marR="0" lvl="0" algn="l" defTabSz="914400" rtl="0" eaLnBrk="1" fontAlgn="auto" latinLnBrk="0" hangingPunct="1">
              <a:lnSpc>
                <a:spcPct val="100000"/>
              </a:lnSpc>
              <a:spcBef>
                <a:spcPts val="600"/>
              </a:spcBef>
              <a:spcAft>
                <a:spcPts val="0"/>
              </a:spcAft>
              <a:buSzTx/>
              <a:tabLst/>
              <a:defRPr/>
            </a:pPr>
            <a:r>
              <a:rPr kumimoji="0" lang="en-GB" sz="1600" b="0" i="0" u="none" strike="noStrike" kern="1200" cap="none" spc="0" normalizeH="0" baseline="0" noProof="0" dirty="0">
                <a:ln>
                  <a:noFill/>
                </a:ln>
                <a:solidFill>
                  <a:prstClr val="black"/>
                </a:solidFill>
                <a:effectLst/>
                <a:uLnTx/>
                <a:uFillTx/>
                <a:latin typeface="Calibri Light"/>
                <a:ea typeface="+mn-ea"/>
                <a:cs typeface="Calibri Light"/>
              </a:rPr>
              <a:t>Get the most out of your subscription</a:t>
            </a:r>
          </a:p>
          <a:p>
            <a:pPr marR="0" lvl="0" algn="l" defTabSz="914400" rtl="0" eaLnBrk="1" fontAlgn="auto" latinLnBrk="0" hangingPunct="1">
              <a:lnSpc>
                <a:spcPct val="100000"/>
              </a:lnSpc>
              <a:spcBef>
                <a:spcPts val="600"/>
              </a:spcBef>
              <a:spcAft>
                <a:spcPts val="0"/>
              </a:spcAft>
              <a:buSzTx/>
              <a:tabLst/>
              <a:defRPr/>
            </a:pPr>
            <a:r>
              <a:rPr kumimoji="0" lang="en-GB" sz="1600" b="0" i="0" u="none" strike="noStrike" kern="1200" cap="none" spc="0" normalizeH="0" baseline="0" noProof="0" dirty="0">
                <a:ln>
                  <a:noFill/>
                </a:ln>
                <a:solidFill>
                  <a:prstClr val="black"/>
                </a:solidFill>
                <a:effectLst/>
                <a:uLnTx/>
                <a:uFillTx/>
                <a:latin typeface="Calibri Light"/>
                <a:ea typeface="+mn-ea"/>
                <a:cs typeface="Calibri Light"/>
              </a:rPr>
              <a:t>Understand more about our methodologies</a:t>
            </a:r>
            <a:endParaRPr lang="en-GB" sz="1600" dirty="0">
              <a:solidFill>
                <a:prstClr val="black"/>
              </a:solidFill>
              <a:latin typeface="Calibri Light"/>
              <a:cs typeface="Calibri Light"/>
            </a:endParaRPr>
          </a:p>
          <a:p>
            <a:pPr marL="0" indent="0">
              <a:spcBef>
                <a:spcPts val="600"/>
              </a:spcBef>
              <a:buNone/>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Our Ask an Analyst service gives you direct contact via telephone, email or face-to-face session with our expert analyst team:</a:t>
            </a:r>
          </a:p>
          <a:p>
            <a:pPr marR="0" lvl="0" algn="l" defTabSz="914400" rtl="0" eaLnBrk="1" fontAlgn="auto" latinLnBrk="0" hangingPunct="1">
              <a:lnSpc>
                <a:spcPct val="100000"/>
              </a:lnSpc>
              <a:spcBef>
                <a:spcPts val="600"/>
              </a:spcBef>
              <a:spcAft>
                <a:spcPts val="0"/>
              </a:spcAft>
              <a:buSzTx/>
              <a:tabLst/>
              <a:defRPr/>
            </a:pPr>
            <a:endParaRPr kumimoji="0" lang="en-GB" sz="1600" b="0" i="0" u="none" strike="noStrike" kern="1200" cap="none" spc="0" normalizeH="0" baseline="0" noProof="0" dirty="0">
              <a:ln>
                <a:noFill/>
              </a:ln>
              <a:solidFill>
                <a:prstClr val="black"/>
              </a:solidFill>
              <a:effectLst/>
              <a:uLnTx/>
              <a:uFillTx/>
              <a:latin typeface="Calibri Light"/>
              <a:ea typeface="+mn-ea"/>
              <a:cs typeface="Calibri Light"/>
            </a:endParaRPr>
          </a:p>
        </p:txBody>
      </p:sp>
      <p:pic>
        <p:nvPicPr>
          <p:cNvPr id="27" name="Picture 26">
            <a:extLst>
              <a:ext uri="{FF2B5EF4-FFF2-40B4-BE49-F238E27FC236}">
                <a16:creationId xmlns:a16="http://schemas.microsoft.com/office/drawing/2014/main" id="{4BD4CFC6-7873-E2CB-708D-7BA4DAF6E6D6}"/>
              </a:ext>
            </a:extLst>
          </p:cNvPr>
          <p:cNvPicPr>
            <a:picLocks noChangeAspect="1"/>
          </p:cNvPicPr>
          <p:nvPr/>
        </p:nvPicPr>
        <p:blipFill>
          <a:blip r:embed="rId3"/>
          <a:stretch>
            <a:fillRect/>
          </a:stretch>
        </p:blipFill>
        <p:spPr>
          <a:xfrm>
            <a:off x="7994556" y="2091520"/>
            <a:ext cx="2934094" cy="2934094"/>
          </a:xfrm>
          <a:prstGeom prst="rect">
            <a:avLst/>
          </a:prstGeom>
        </p:spPr>
      </p:pic>
      <p:sp>
        <p:nvSpPr>
          <p:cNvPr id="28" name="Rectangle 27">
            <a:extLst>
              <a:ext uri="{FF2B5EF4-FFF2-40B4-BE49-F238E27FC236}">
                <a16:creationId xmlns:a16="http://schemas.microsoft.com/office/drawing/2014/main" id="{6D7DF772-A865-97E7-4F8E-4A1F70179A71}"/>
              </a:ext>
            </a:extLst>
          </p:cNvPr>
          <p:cNvSpPr/>
          <p:nvPr/>
        </p:nvSpPr>
        <p:spPr>
          <a:xfrm>
            <a:off x="8627092" y="2478120"/>
            <a:ext cx="1669021"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prstClr val="black"/>
                </a:solidFill>
                <a:effectLst/>
                <a:uLnTx/>
                <a:uFillTx/>
                <a:latin typeface="Calibri" panose="020F0502020204030204"/>
                <a:ea typeface="+mn-ea"/>
                <a:cs typeface="+mn-cs"/>
              </a:rPr>
              <a:t>96%</a:t>
            </a:r>
          </a:p>
        </p:txBody>
      </p:sp>
      <p:sp>
        <p:nvSpPr>
          <p:cNvPr id="29" name="Rectangle 28">
            <a:extLst>
              <a:ext uri="{FF2B5EF4-FFF2-40B4-BE49-F238E27FC236}">
                <a16:creationId xmlns:a16="http://schemas.microsoft.com/office/drawing/2014/main" id="{6E1F1EA6-7AA0-47B3-05CD-9E8EA1343B81}"/>
              </a:ext>
            </a:extLst>
          </p:cNvPr>
          <p:cNvSpPr/>
          <p:nvPr/>
        </p:nvSpPr>
        <p:spPr>
          <a:xfrm>
            <a:off x="8358546" y="3428701"/>
            <a:ext cx="2206112"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of our customers rate our service as Excellent or Very Good</a:t>
            </a:r>
          </a:p>
        </p:txBody>
      </p:sp>
    </p:spTree>
    <p:extLst>
      <p:ext uri="{BB962C8B-B14F-4D97-AF65-F5344CB8AC3E}">
        <p14:creationId xmlns:p14="http://schemas.microsoft.com/office/powerpoint/2010/main" val="3198511800"/>
      </p:ext>
    </p:extLst>
  </p:cSld>
  <p:clrMapOvr>
    <a:masterClrMapping/>
  </p:clrMapOvr>
</p:sld>
</file>

<file path=ppt/theme/theme1.xml><?xml version="1.0" encoding="utf-8"?>
<a:theme xmlns:a="http://schemas.openxmlformats.org/drawingml/2006/main" name="Office Theme">
  <a:themeElements>
    <a:clrScheme name="Custom 6">
      <a:dk1>
        <a:srgbClr val="000000"/>
      </a:dk1>
      <a:lt1>
        <a:srgbClr val="FFFFFF"/>
      </a:lt1>
      <a:dk2>
        <a:srgbClr val="000000"/>
      </a:dk2>
      <a:lt2>
        <a:srgbClr val="FFFFFF"/>
      </a:lt2>
      <a:accent1>
        <a:srgbClr val="6C2CA7"/>
      </a:accent1>
      <a:accent2>
        <a:srgbClr val="A54EAB"/>
      </a:accent2>
      <a:accent3>
        <a:srgbClr val="731AEC"/>
      </a:accent3>
      <a:accent4>
        <a:srgbClr val="E94EAB"/>
      </a:accent4>
      <a:accent5>
        <a:srgbClr val="48ACF9"/>
      </a:accent5>
      <a:accent6>
        <a:srgbClr val="3372E4"/>
      </a:accent6>
      <a:hlink>
        <a:srgbClr val="986BC1"/>
      </a:hlink>
      <a:folHlink>
        <a:srgbClr val="D1A7D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MDIA_16x9_POWERPOINT_v1.potx  -  Read-Only" id="{ECD39F4F-F242-4930-A4E0-466CEC9247A0}" vid="{08FD39B5-27AD-4323-9171-2B8597A20954}"/>
    </a:ext>
  </a:extLst>
</a:theme>
</file>

<file path=ppt/theme/theme2.xml><?xml version="1.0" encoding="utf-8"?>
<a:theme xmlns:a="http://schemas.openxmlformats.org/drawingml/2006/main" name="Office Theme">
  <a:themeElements>
    <a:clrScheme name="OMDIA_COLOR_THEME_BLUE">
      <a:dk1>
        <a:sysClr val="windowText" lastClr="000000"/>
      </a:dk1>
      <a:lt1>
        <a:sysClr val="window" lastClr="FFFFFF"/>
      </a:lt1>
      <a:dk2>
        <a:srgbClr val="4B4B4B"/>
      </a:dk2>
      <a:lt2>
        <a:srgbClr val="999999"/>
      </a:lt2>
      <a:accent1>
        <a:srgbClr val="49ACF8"/>
      </a:accent1>
      <a:accent2>
        <a:srgbClr val="80C5FA"/>
      </a:accent2>
      <a:accent3>
        <a:srgbClr val="A4D5FB"/>
      </a:accent3>
      <a:accent4>
        <a:srgbClr val="C8E6FD"/>
      </a:accent4>
      <a:accent5>
        <a:srgbClr val="99B8F1"/>
      </a:accent5>
      <a:accent6>
        <a:srgbClr val="3472E4"/>
      </a:accent6>
      <a:hlink>
        <a:srgbClr val="49ACF8"/>
      </a:hlink>
      <a:folHlink>
        <a:srgbClr val="EB4EA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MDIA_COLOR_THEME_BLUE">
      <a:dk1>
        <a:sysClr val="windowText" lastClr="000000"/>
      </a:dk1>
      <a:lt1>
        <a:sysClr val="window" lastClr="FFFFFF"/>
      </a:lt1>
      <a:dk2>
        <a:srgbClr val="4B4B4B"/>
      </a:dk2>
      <a:lt2>
        <a:srgbClr val="999999"/>
      </a:lt2>
      <a:accent1>
        <a:srgbClr val="49ACF8"/>
      </a:accent1>
      <a:accent2>
        <a:srgbClr val="80C5FA"/>
      </a:accent2>
      <a:accent3>
        <a:srgbClr val="A4D5FB"/>
      </a:accent3>
      <a:accent4>
        <a:srgbClr val="C8E6FD"/>
      </a:accent4>
      <a:accent5>
        <a:srgbClr val="99B8F1"/>
      </a:accent5>
      <a:accent6>
        <a:srgbClr val="3472E4"/>
      </a:accent6>
      <a:hlink>
        <a:srgbClr val="49ACF8"/>
      </a:hlink>
      <a:folHlink>
        <a:srgbClr val="EB4EA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s xmlns="6a8054ac-b688-4198-b948-aaf5e7befd37" xsi:nil="true"/>
    <Thumbnales xmlns="6a8054ac-b688-4198-b948-aaf5e7befd37" xsi:nil="true"/>
    <TaxCatchAll xmlns="8e7b4374-92eb-4fcc-9b1a-4578f4e54ee3" xsi:nil="true"/>
    <lcf76f155ced4ddcb4097134ff3c332f xmlns="6a8054ac-b688-4198-b948-aaf5e7befd3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7761E7F4F8A1448C6CD4B4745F0E33" ma:contentTypeVersion="22" ma:contentTypeDescription="Create a new document." ma:contentTypeScope="" ma:versionID="ba666205b44a125860b07eb735bc14cb">
  <xsd:schema xmlns:xsd="http://www.w3.org/2001/XMLSchema" xmlns:xs="http://www.w3.org/2001/XMLSchema" xmlns:p="http://schemas.microsoft.com/office/2006/metadata/properties" xmlns:ns2="6a8054ac-b688-4198-b948-aaf5e7befd37" xmlns:ns3="8e7b4374-92eb-4fcc-9b1a-4578f4e54ee3" targetNamespace="http://schemas.microsoft.com/office/2006/metadata/properties" ma:root="true" ma:fieldsID="b5046ee26ade7d62c97ae413916ee536" ns2:_="" ns3:_="">
    <xsd:import namespace="6a8054ac-b688-4198-b948-aaf5e7befd37"/>
    <xsd:import namespace="8e7b4374-92eb-4fcc-9b1a-4578f4e54ee3"/>
    <xsd:element name="properties">
      <xsd:complexType>
        <xsd:sequence>
          <xsd:element name="documentManagement">
            <xsd:complexType>
              <xsd:all>
                <xsd:element ref="ns2:Notes" minOccurs="0"/>
                <xsd:element ref="ns2:MediaServiceMetadata" minOccurs="0"/>
                <xsd:element ref="ns2:MediaServiceFastMetadata"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element ref="ns2:Thumbnale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8054ac-b688-4198-b948-aaf5e7befd37" elementFormDefault="qualified">
    <xsd:import namespace="http://schemas.microsoft.com/office/2006/documentManagement/types"/>
    <xsd:import namespace="http://schemas.microsoft.com/office/infopath/2007/PartnerControls"/>
    <xsd:element name="Notes" ma:index="2" nillable="true" ma:displayName="Notes" ma:description="Notes about the file" ma:format="Dropdown" ma:internalName="Notes" ma:readOnly="false">
      <xsd:simpleType>
        <xsd:restriction base="dms:Note"/>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hidden="true" ma:internalName="MediaServiceKeyPoints" ma:readOnly="true">
      <xsd:simpleType>
        <xsd:restriction base="dms:Note"/>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LengthInSeconds" ma:index="19" nillable="true" ma:displayName="Length (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dc0606b-8e5a-4aee-a68c-f4efcab0e830" ma:termSetId="09814cd3-568e-fe90-9814-8d621ff8fb84" ma:anchorId="fba54fb3-c3e1-fe81-a776-ca4b69148c4d" ma:open="true" ma:isKeyword="false">
      <xsd:complexType>
        <xsd:sequence>
          <xsd:element ref="pc:Terms" minOccurs="0" maxOccurs="1"/>
        </xsd:sequence>
      </xsd:complexType>
    </xsd:element>
    <xsd:element name="Thumbnales" ma:index="24" nillable="true" ma:displayName="Thumbnales" ma:format="Thumbnail" ma:internalName="Thumbnales">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7b4374-92eb-4fcc-9b1a-4578f4e54ee3"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24d9c361-4b50-48eb-b1b1-33cf942a2a7c}" ma:internalName="TaxCatchAll" ma:showField="CatchAllData" ma:web="8e7b4374-92eb-4fcc-9b1a-4578f4e54e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D0109E-96E6-4056-A0A6-C8646B63129F}">
  <ds:schemaRefs>
    <ds:schemaRef ds:uri="http://schemas.microsoft.com/sharepoint/v3/contenttype/forms"/>
  </ds:schemaRefs>
</ds:datastoreItem>
</file>

<file path=customXml/itemProps2.xml><?xml version="1.0" encoding="utf-8"?>
<ds:datastoreItem xmlns:ds="http://schemas.openxmlformats.org/officeDocument/2006/customXml" ds:itemID="{07650356-DC95-4FED-BBD8-FF0E4E1A6862}">
  <ds:schemaRefs>
    <ds:schemaRef ds:uri="http://purl.org/dc/dcmitype/"/>
    <ds:schemaRef ds:uri="http://schemas.microsoft.com/office/infopath/2007/PartnerControls"/>
    <ds:schemaRef ds:uri="http://schemas.microsoft.com/office/2006/documentManagement/types"/>
    <ds:schemaRef ds:uri="http://purl.org/dc/elements/1.1/"/>
    <ds:schemaRef ds:uri="http://purl.org/dc/terms/"/>
    <ds:schemaRef ds:uri="http://schemas.openxmlformats.org/package/2006/metadata/core-properties"/>
    <ds:schemaRef ds:uri="5961f79d-f419-41a5-8b89-9aa6f38c3a73"/>
    <ds:schemaRef ds:uri="d6ec4ff7-ffcc-4a84-8145-8136d85c3914"/>
    <ds:schemaRef ds:uri="http://schemas.microsoft.com/office/2006/metadata/properties"/>
    <ds:schemaRef ds:uri="http://www.w3.org/XML/1998/namespace"/>
    <ds:schemaRef ds:uri="6a8054ac-b688-4198-b948-aaf5e7befd37"/>
    <ds:schemaRef ds:uri="8e7b4374-92eb-4fcc-9b1a-4578f4e54ee3"/>
  </ds:schemaRefs>
</ds:datastoreItem>
</file>

<file path=customXml/itemProps3.xml><?xml version="1.0" encoding="utf-8"?>
<ds:datastoreItem xmlns:ds="http://schemas.openxmlformats.org/officeDocument/2006/customXml" ds:itemID="{1D3385DE-BEF7-4A1C-B1D0-0FB43CFD42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8054ac-b688-4198-b948-aaf5e7befd37"/>
    <ds:schemaRef ds:uri="8e7b4374-92eb-4fcc-9b1a-4578f4e54e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584</TotalTime>
  <Words>1241</Words>
  <Application>Microsoft Office PowerPoint</Application>
  <PresentationFormat>Widescreen</PresentationFormat>
  <Paragraphs>199</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Fire Detection and Suppression - 2024</vt:lpstr>
      <vt:lpstr>Fire Detection and Suppression Equipment Report 2024</vt:lpstr>
      <vt:lpstr>Machinery ​Production Market Viewpoint Service​</vt:lpstr>
      <vt:lpstr>Report Coverage (1/2)</vt:lpstr>
      <vt:lpstr>Report Coverage (2/2)</vt:lpstr>
      <vt:lpstr>Related Content: Physical Security Technologies Service Area Coverage</vt:lpstr>
      <vt:lpstr>Physical Security Technologies:  Our Expert Analyst</vt:lpstr>
      <vt:lpstr>Our “Ask an Analyst” Service Provides Best in Class Customer Support</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1 Line</dc:title>
  <dc:creator>Choong, Mandy</dc:creator>
  <cp:lastModifiedBy>Marchenko, Marianna</cp:lastModifiedBy>
  <cp:revision>11</cp:revision>
  <dcterms:created xsi:type="dcterms:W3CDTF">2020-08-04T03:41:01Z</dcterms:created>
  <dcterms:modified xsi:type="dcterms:W3CDTF">2024-05-09T08:42:05Z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0x010100DA7761E7F4F8A1448C6CD4B4745F0E33</vt:lpwstr>
  </property>
  <property fmtid="{D5CDD505-2E9C-101B-9397-08002B2CF9AE}" pid="3" name="MSIP_Label_2bbab825-a111-45e4-86a1-18cee0005896_Enabled">
    <vt:lpwstr>true</vt:lpwstr>
  </property>
  <property fmtid="{D5CDD505-2E9C-101B-9397-08002B2CF9AE}" pid="4" name="MSIP_Label_2bbab825-a111-45e4-86a1-18cee0005896_SiteId">
    <vt:lpwstr>2567d566-604c-408a-8a60-55d0dc9d9d6b</vt:lpwstr>
  </property>
  <property fmtid="{D5CDD505-2E9C-101B-9397-08002B2CF9AE}" pid="5" name="MSIP_Label_2bbab825-a111-45e4-86a1-18cee0005896_Owner">
    <vt:lpwstr>James.Read@informa.com</vt:lpwstr>
  </property>
  <property fmtid="{D5CDD505-2E9C-101B-9397-08002B2CF9AE}" pid="6" name="MSIP_Label_2bbab825-a111-45e4-86a1-18cee0005896_SetDate">
    <vt:lpwstr>2022-07-13T12:23:49Z</vt:lpwstr>
  </property>
  <property fmtid="{D5CDD505-2E9C-101B-9397-08002B2CF9AE}" pid="7" name="MSIP_Label_2bbab825-a111-45e4-86a1-18cee0005896_Name">
    <vt:lpwstr>2bbab825-a111-45e4-86a1-18cee0005896</vt:lpwstr>
  </property>
  <property fmtid="{D5CDD505-2E9C-101B-9397-08002B2CF9AE}" pid="8" name="MSIP_Label_2bbab825-a111-45e4-86a1-18cee0005896_Application">
    <vt:lpwstr>Microsoft Azure Information Protection</vt:lpwstr>
  </property>
  <property fmtid="{D5CDD505-2E9C-101B-9397-08002B2CF9AE}" pid="9" name="MSIP_Label_2bbab825-a111-45e4-86a1-18cee0005896_ActionId">
    <vt:lpwstr>9af03fbe-f812-42c2-941d-9a8edfe728e7</vt:lpwstr>
  </property>
  <property fmtid="{D5CDD505-2E9C-101B-9397-08002B2CF9AE}" pid="10" name="MSIP_Label_2bbab825-a111-45e4-86a1-18cee0005896_Parent">
    <vt:lpwstr>181c070e-054b-4d1c-ba4c-fc70b099192e</vt:lpwstr>
  </property>
  <property fmtid="{D5CDD505-2E9C-101B-9397-08002B2CF9AE}" pid="11" name="MSIP_Label_2bbab825-a111-45e4-86a1-18cee0005896_Extended_MSFT_Method">
    <vt:lpwstr>Automatic</vt:lpwstr>
  </property>
  <property fmtid="{D5CDD505-2E9C-101B-9397-08002B2CF9AE}" pid="12" name="MSIP_Label_2bbab825-a111-45e4-86a1-18cee0005896_Method">
    <vt:lpwstr>Standard</vt:lpwstr>
  </property>
  <property fmtid="{D5CDD505-2E9C-101B-9397-08002B2CF9AE}" pid="13" name="MSIP_Label_2bbab825-a111-45e4-86a1-18cee0005896_ContentBits">
    <vt:lpwstr>2</vt:lpwstr>
  </property>
  <property fmtid="{D5CDD505-2E9C-101B-9397-08002B2CF9AE}" pid="14" name="ClassificationContentMarkingFooterLocations">
    <vt:lpwstr>Office Theme:3</vt:lpwstr>
  </property>
  <property fmtid="{D5CDD505-2E9C-101B-9397-08002B2CF9AE}" pid="15" name="ClassificationContentMarkingFooterText">
    <vt:lpwstr>Information Classification: General</vt:lpwstr>
  </property>
  <property fmtid="{D5CDD505-2E9C-101B-9397-08002B2CF9AE}" pid="16" name="MediaServiceImageTags">
    <vt:lpwstr/>
  </property>
</Properties>
</file>